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3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1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0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2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9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0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D239-8D87-4A99-A918-A8A3DC7DA9E4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3A75-DDD5-4412-BE2B-037581D3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96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Основным мотивом в моей деятельности стало желание ощутить собственную значимость и полезность обществу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«Коробка храбрости» для детской радости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06" y="902525"/>
            <a:ext cx="5759532" cy="59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02"/>
            <a:ext cx="10515600" cy="18763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Чтобы вы сегодня ни хотели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куда бы реки ни текли,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Главное, чтоб дети не болели,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Чтобы быть здоровыми могли…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5" y="2125683"/>
            <a:ext cx="9749642" cy="47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8738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Ничего, что за окном метели,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Кризис, буря, шторм, дефолт, гроза,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Главное, чтоб дети не болели –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Чтобы улыбались их глаза!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113808"/>
            <a:ext cx="6127667" cy="47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6220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003" y="896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Ничего, что далеко до цели,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Что подорожала жизнь в сто раз,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Главное, чтоб дети не болели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ни вчера, ни завтра, ни сейчас…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50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99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 важней всего на самом деле,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Чтобы мы детишек берегли.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Главное, чтоб дети не болели.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Их здоровье – счастье всей земли!!! 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3813"/>
            <a:ext cx="12191999" cy="45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46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Основным мотивом в моей деятельности стало желание ощутить собственную значимость и полезность обществу</vt:lpstr>
      <vt:lpstr>«Коробка храбрости» для детской радости</vt:lpstr>
      <vt:lpstr>Чтобы вы сегодня ни хотели И куда бы реки ни текли, Главное, чтоб дети не болели, Чтобы быть здоровыми могли…</vt:lpstr>
      <vt:lpstr>Ничего, что за окном метели, Кризис, буря, шторм, дефолт, гроза, Главное, чтоб дети не болели – Чтобы улыбались их глаза! </vt:lpstr>
      <vt:lpstr>Презентация PowerPoint</vt:lpstr>
      <vt:lpstr>И важней всего на самом деле, Чтобы мы детишек берегли. Главное, чтоб дети не болели. Их здоровье – счастье всей земли!!! 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Основным мотивом в моей деятельности стало желание ощутить собственную значимость и полезность обществу</dc:title>
  <dc:creator>Наталья</dc:creator>
  <cp:lastModifiedBy>Наталья</cp:lastModifiedBy>
  <cp:revision>5</cp:revision>
  <dcterms:created xsi:type="dcterms:W3CDTF">2018-06-27T05:31:39Z</dcterms:created>
  <dcterms:modified xsi:type="dcterms:W3CDTF">2018-06-27T06:35:05Z</dcterms:modified>
</cp:coreProperties>
</file>