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9" r:id="rId2"/>
    <p:sldId id="362" r:id="rId3"/>
    <p:sldId id="363" r:id="rId4"/>
    <p:sldId id="364" r:id="rId5"/>
    <p:sldId id="370" r:id="rId6"/>
    <p:sldId id="369" r:id="rId7"/>
    <p:sldId id="368" r:id="rId8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B029BD-D741-4335-A5CA-13BEF36FE324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92658C-844E-4DB4-AEEA-833AE15137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70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42F8-A9C1-494B-8974-A5A0BD59F23A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9B5B-CF8B-4707-9551-ECEC6C3E00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35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61D4-E9B1-44C9-8505-B5300E671B76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E80F-CBD7-4F07-B1E8-896C5008B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16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8D56-2FB6-42B2-92EF-99D524CFE67F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38A86-B04F-408E-8745-62081E4550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6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C460-7B28-48BB-A557-5EDBD24CE11F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7694-2636-4868-B79F-F6E831669B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ABC5-2843-4249-B808-E9454F3CE8C5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5FA5-8979-43F0-BBDC-C20BCF2048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C1CFC-2E4E-45D8-B4F2-3FDCF1234635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66B-A8BE-4039-80AE-1E3C478489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36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8938-07AF-40D6-9691-B1B672D709BF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7CEC-3AB3-428A-9905-B506340DC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7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27146-54D1-4677-BE63-E3D03770B9B5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B692-D891-4C72-9998-DE7973EDD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0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62DE-BB07-4439-9D2E-A1F49EAA7F06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7977-A9F6-4B26-BE52-D07936373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54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9982-4282-4C57-BFBB-B2442B8E620F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1AB8-8340-4414-9599-E74B85372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94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0BA4-2F47-4D6D-94A0-38DCA01AEE3F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4C1D-59B5-40D9-94A2-6103AC2BC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9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3A67A0-B031-48ED-ACD0-143A183D55F7}" type="datetimeFigureOut">
              <a:rPr lang="ru-RU"/>
              <a:pPr>
                <a:defRPr/>
              </a:pPr>
              <a:t>13.08.2018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73CDE-1C1F-475D-89CF-E7A62D1B1A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-581893" y="660112"/>
            <a:ext cx="13632873" cy="274478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 БЕЗ ГРАНИЦ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b="67104"/>
          <a:stretch>
            <a:fillRect/>
          </a:stretch>
        </p:blipFill>
        <p:spPr bwMode="auto">
          <a:xfrm>
            <a:off x="693738" y="0"/>
            <a:ext cx="104584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5214144" y="-5209381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Добро безгранично 🤗❤ 🤗  11 апреля месте с добровольцами города Благовещенска 🇷🇺принимали делегацию добровольцев района Бэйань города Хэйхэ КНР🇨🇳 Для нас очень важен и ценен международный опыт.  Уверенны,  что встреча перерастет в долговременное и плодотворное сотрудничество в реализации совместных мероприятий наших 2-х приграничных городов 🤝  Данное мероприятие стало возможным благодаря муниципальному Центру международного сотрудничества @maksim_nozhenkin #ЦентрВыбор #международноесотрудничество #корпусдобровольцев #добро28 #росмолодежь #АВЦ #Роспатриот #молодежнаяполитика28 #Благовещенск #Амурскаяобласть #Россия #Китай"/>
          <p:cNvPicPr>
            <a:picLocks noChangeAspect="1" noChangeArrowheads="1"/>
          </p:cNvPicPr>
          <p:nvPr/>
        </p:nvPicPr>
        <p:blipFill>
          <a:blip r:embed="rId4"/>
          <a:srcRect l="28730" t="21609"/>
          <a:stretch>
            <a:fillRect/>
          </a:stretch>
        </p:blipFill>
        <p:spPr bwMode="auto">
          <a:xfrm>
            <a:off x="63453" y="4550444"/>
            <a:ext cx="3057748" cy="2293311"/>
          </a:xfrm>
          <a:prstGeom prst="rect">
            <a:avLst/>
          </a:prstGeom>
          <a:noFill/>
        </p:spPr>
      </p:pic>
      <p:pic>
        <p:nvPicPr>
          <p:cNvPr id="12" name="Picture 2" descr="C:\Users\admin\Downloads\IMG-20180813-WA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24" y="4564688"/>
            <a:ext cx="3045220" cy="22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проекты на Конкурс ДР\добро без границ\IMG-20180813-WA00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66" y="4564688"/>
            <a:ext cx="3061856" cy="23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pp.userapi.com/c846322/v846322938/b1999/amue0-7kDOo.jpg"/>
          <p:cNvPicPr>
            <a:picLocks noChangeAspect="1" noChangeArrowheads="1"/>
          </p:cNvPicPr>
          <p:nvPr/>
        </p:nvPicPr>
        <p:blipFill>
          <a:blip r:embed="rId7"/>
          <a:srcRect l="12486" r="12486"/>
          <a:stretch>
            <a:fillRect/>
          </a:stretch>
        </p:blipFill>
        <p:spPr bwMode="auto">
          <a:xfrm>
            <a:off x="9476512" y="4540747"/>
            <a:ext cx="2715488" cy="230300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5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9791509" y="0"/>
            <a:ext cx="175294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0" y="1546803"/>
            <a:ext cx="6414654" cy="4730463"/>
          </a:xfrm>
        </p:spPr>
        <p:txBody>
          <a:bodyPr/>
          <a:lstStyle/>
          <a:p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8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Обмен опытом волонтерской деятельности между добровольческими организациями города Благовещенска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b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города </a:t>
            </a:r>
            <a:r>
              <a:rPr lang="ru-RU" sz="28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Хэйхэ</a:t>
            </a:r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КНР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214144" y="-5214144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9791509" y="0"/>
            <a:ext cx="175294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\Desktop\проекты на Конкурс ДР\добро без границ\IMG-20180813-WA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2139655"/>
            <a:ext cx="5842003" cy="44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96345" y="-5396345"/>
            <a:ext cx="1399309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394547" cy="13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437" y="2108353"/>
            <a:ext cx="10809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235" y="1800575"/>
            <a:ext cx="119287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 Амурской области уникальный город Российской Федерации граничащий через реку Амур с городом </a:t>
            </a: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провинции </a:t>
            </a:r>
            <a:r>
              <a:rPr lang="ru-RU" sz="2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Хэйлунцзян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КНР. </a:t>
            </a:r>
            <a:endParaRPr lang="en-US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Благовещенск – город молодежи, на данный момент количество молодого населения составляет порядка 85 000 человек, это 37% от общей численности населения.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zx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95" y="3673793"/>
            <a:ext cx="9032009" cy="31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10157431" y="0"/>
            <a:ext cx="1387017" cy="139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7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214144" y="-5214144"/>
            <a:ext cx="1763712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76371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983" y="1973046"/>
            <a:ext cx="75654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в развитии добровольческой деятельности двух стран имеет возможность проведения международных обменов между волонтерскими организациями.  </a:t>
            </a:r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Благовещенск 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большой опыт в проведении и организации социальных добровольческих акций и общегородских мероприятий, для дальнейшего развития данного направления необходимо его перенять друг у друга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​В ходе реализации проекта «Добро без границ» добровольцы двух стран смогут обменяться опытом, умениями и навыками волонтерской деятельности, развить творческие и деловые контакты с международными добровольческими организациями КНР; принять участие в социальных акциях, культурных мероприятиях объединяющих волонтеров. 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9791509" y="0"/>
            <a:ext cx="175294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ownloads\IMG-20180813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410" y="2675699"/>
            <a:ext cx="4404899" cy="33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57163" y="-5352400"/>
            <a:ext cx="1477673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" y="4763"/>
            <a:ext cx="1477674" cy="147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10075033" y="0"/>
            <a:ext cx="1469415" cy="148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036" y="1747350"/>
            <a:ext cx="118179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Центра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молодежных и общественных инициатив «Выбор» большой опыт в организации и проведении добровольческих мероприятий.</a:t>
            </a:r>
          </a:p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 2017 год Центром «Выбор» реализовано 267 добровольческих мероприятий международного, всероссийского, областного и муниципального уровня с охватом 8 516 подростков и молодежи в сфере культурного, спортивного, событийного, социального, экологического и иных направлений добровольческой деятельности.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постоянно действующий актив добровольцев – 278 человек. Кроме того Центр объединяет добровольческие объединения, движения, организации в Корпус добровольцев города Благовещенска, который насчитывает более 4 200 человек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Users\admin\Desktop\hiCFPd_XHm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4499782"/>
            <a:ext cx="3775355" cy="212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ZiHFQc6Ip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39" y="4378036"/>
            <a:ext cx="3318409" cy="23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92057" y="-5392057"/>
            <a:ext cx="1407886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" y="4762"/>
            <a:ext cx="1403123" cy="14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198" y="1645349"/>
            <a:ext cx="905163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</a:t>
            </a: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международный добровольческий обмен в города Благовещенске РФ для 20 делегатов из города 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50 делегатов из города Благовещенска; 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протокольная встреча и круглый стол с китайскими волонтёрами и волонтерами Корпуса добровольцев города Благовещенска; 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мероприятие (социальная акция) с участием 200 чел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 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Мы добровольцы с участием 200 человек; 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городу Благовещенску для 20 делегатов из города 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;​ </a:t>
            </a:r>
            <a:endParaRPr lang="en-US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поездка российской делегации состоящей из 20  волонтеров в город </a:t>
            </a:r>
            <a:r>
              <a:rPr lang="ru-RU" sz="2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Хэйхэ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международного добровольческого обмена. </a:t>
            </a:r>
            <a:endParaRPr lang="en-US" sz="2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 descr="C:\Users\admin\Desktop\проекты на Конкурс ДР\дневник бессмертного полка\фото\p1bfltoeoc160f1irvr1s7op1o1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966" y="3237542"/>
            <a:ext cx="2572132" cy="17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10127673" y="1"/>
            <a:ext cx="1416776" cy="142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s://pp.userapi.com/c848732/v848732938/40a07/zYkBUutoUM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1985" y="5223164"/>
            <a:ext cx="2746113" cy="1497868"/>
          </a:xfrm>
          <a:prstGeom prst="rect">
            <a:avLst/>
          </a:prstGeom>
          <a:noFill/>
        </p:spPr>
      </p:pic>
      <p:pic>
        <p:nvPicPr>
          <p:cNvPr id="12" name="Picture 2" descr="C:\Users\user\Desktop\21119807-3151-4dcf-99c9-1d87b8cf99bd.JPG"/>
          <p:cNvPicPr>
            <a:picLocks noChangeAspect="1" noChangeArrowheads="1"/>
          </p:cNvPicPr>
          <p:nvPr/>
        </p:nvPicPr>
        <p:blipFill>
          <a:blip r:embed="rId6"/>
          <a:srcRect t="13489"/>
          <a:stretch>
            <a:fillRect/>
          </a:stretch>
        </p:blipFill>
        <p:spPr bwMode="auto">
          <a:xfrm>
            <a:off x="9254835" y="1645349"/>
            <a:ext cx="2741737" cy="143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5392057" y="-5392057"/>
            <a:ext cx="1407886" cy="121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2" y="4762"/>
            <a:ext cx="1403123" cy="140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160" y="1880876"/>
            <a:ext cx="905163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24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обменяться межкультурным опытом для дальнейшего развития добровольческого движения на территории двух стран.​​ </a:t>
            </a: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Расширятся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границы, усилятся  российско-китайские отношения. Установятся творческие и деловые контакты с международными добровольческими организациями КНР. </a:t>
            </a:r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 развитие волонтерской деятельности. Повысится гражданско-патриотическая активность населения города Благовещенска.</a:t>
            </a:r>
            <a:endParaRPr lang="en-US" sz="2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Никитка\Documents\jpWTuJMaU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8215" r="12225" b="10480"/>
          <a:stretch>
            <a:fillRect/>
          </a:stretch>
        </p:blipFill>
        <p:spPr bwMode="auto">
          <a:xfrm>
            <a:off x="10127673" y="1"/>
            <a:ext cx="1416776" cy="142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user\Desktop\40fded25-b417-4a8d-af33-caf61d9fd120.JPG"/>
          <p:cNvPicPr>
            <a:picLocks noChangeAspect="1" noChangeArrowheads="1"/>
          </p:cNvPicPr>
          <p:nvPr/>
        </p:nvPicPr>
        <p:blipFill>
          <a:blip r:embed="rId4"/>
          <a:srcRect t="28071" b="19"/>
          <a:stretch>
            <a:fillRect/>
          </a:stretch>
        </p:blipFill>
        <p:spPr bwMode="auto">
          <a:xfrm>
            <a:off x="9415293" y="1475189"/>
            <a:ext cx="2746113" cy="1559520"/>
          </a:xfrm>
          <a:prstGeom prst="rect">
            <a:avLst/>
          </a:prstGeom>
          <a:noFill/>
        </p:spPr>
      </p:pic>
      <p:pic>
        <p:nvPicPr>
          <p:cNvPr id="14" name="Picture 2" descr="https://pp.userapi.com/c846322/v846322938/b1999/amue0-7kDOo.jpg"/>
          <p:cNvPicPr>
            <a:picLocks noChangeAspect="1" noChangeArrowheads="1"/>
          </p:cNvPicPr>
          <p:nvPr/>
        </p:nvPicPr>
        <p:blipFill>
          <a:blip r:embed="rId5"/>
          <a:srcRect l="12486" r="12486"/>
          <a:stretch>
            <a:fillRect/>
          </a:stretch>
        </p:blipFill>
        <p:spPr bwMode="auto">
          <a:xfrm>
            <a:off x="9694069" y="3131691"/>
            <a:ext cx="2188559" cy="18561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6" name="Picture 6" descr="Добро безгранично 🤗❤ 🤗  11 апреля месте с добровольцами города Благовещенска 🇷🇺принимали делегацию добровольцев района Бэйань города Хэйхэ КНР🇨🇳 Для нас очень важен и ценен международный опыт.  Уверенны,  что встреча перерастет в долговременное и плодотворное сотрудничество в реализации совместных мероприятий наших 2-х приграничных городов 🤝  Данное мероприятие стало возможным благодаря муниципальному Центру международного сотрудничества @maksim_nozhenkin #ЦентрВыбор #международноесотрудничество #корпусдобровольцев #добро28 #росмолодежь #АВЦ #Роспатриот #молодежнаяполитика28 #Благовещенск #Амурскаяобласть #Россия #Китай"/>
          <p:cNvPicPr>
            <a:picLocks noChangeAspect="1" noChangeArrowheads="1"/>
          </p:cNvPicPr>
          <p:nvPr/>
        </p:nvPicPr>
        <p:blipFill>
          <a:blip r:embed="rId6"/>
          <a:srcRect l="28730" t="21609"/>
          <a:stretch>
            <a:fillRect/>
          </a:stretch>
        </p:blipFill>
        <p:spPr bwMode="auto">
          <a:xfrm>
            <a:off x="9694069" y="5105353"/>
            <a:ext cx="2188559" cy="1641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110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ДОБРО БЕЗ ГРАНИЦ</vt:lpstr>
      <vt:lpstr>Цель проекта:      Обмен опытом волонтерской деятельности между добровольческими организациями города Благовещенска РФ  и города Хэйхэ КНР                        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взаимодействия управления культуры администрации  г. Благовещенска с патриотическими общественными объединениями: система работы</dc:title>
  <dc:creator>Касимова Екатерина Владимировна</dc:creator>
  <cp:lastModifiedBy>RePack by Diakov</cp:lastModifiedBy>
  <cp:revision>314</cp:revision>
  <cp:lastPrinted>2017-02-06T07:59:27Z</cp:lastPrinted>
  <dcterms:created xsi:type="dcterms:W3CDTF">2016-12-04T02:17:18Z</dcterms:created>
  <dcterms:modified xsi:type="dcterms:W3CDTF">2018-08-13T08:42:20Z</dcterms:modified>
</cp:coreProperties>
</file>