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61B9-E8F6-4F96-84C5-DD1311006A38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8AFA-1D94-49DC-A759-1DA6AA33C9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3478"/>
            <a:ext cx="5661346" cy="50200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66" charset="0"/>
              </a:rPr>
              <a:t>Цель проекта </a:t>
            </a:r>
            <a:endParaRPr lang="ru-RU" dirty="0">
              <a:latin typeface="Segoe Script" pitchFamily="66" charset="0"/>
            </a:endParaRPr>
          </a:p>
        </p:txBody>
      </p:sp>
      <p:pic>
        <p:nvPicPr>
          <p:cNvPr id="4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 b="4271"/>
          <a:stretch>
            <a:fillRect/>
          </a:stretch>
        </p:blipFill>
        <p:spPr bwMode="auto">
          <a:xfrm>
            <a:off x="7956376" y="4135388"/>
            <a:ext cx="1187624" cy="10081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3968" y="192367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Социализация детей, воспитывающихся в условиях детского дома, посредством вовлечения их в волонтерскую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  <p:pic>
        <p:nvPicPr>
          <p:cNvPr id="11266" name="Picture 2" descr="https://pp.userapi.com/c626117/v626117554/62a8b/nefiCg8T1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3598"/>
            <a:ext cx="3915058" cy="2609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66" charset="0"/>
              </a:rPr>
              <a:t>Описание проекта </a:t>
            </a:r>
            <a:endParaRPr lang="ru-RU" dirty="0"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95028"/>
            <a:ext cx="3610744" cy="42484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Проблема </a:t>
            </a:r>
            <a:r>
              <a:rPr lang="ru-RU" dirty="0"/>
              <a:t>социализации для детей из детских домов является одной из самых значимых. Когда ребенок с рождения находится в сиротском учреждении его знания и представления о будущей самостоятельной жизни в «большом» обществе складываются из опыта взрослых, сотрудников интерната, передаваемого в виде устных советов и бесед, а также рассказов детей, имеющих опыт проживания в семье.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Волонтерская деятельность для таких детей может стать возможностью ребенку расширить свое окружение и получить опыт о жизни «вне стен» детского дома. Ведь волонтерская деятельность многогранна и ребенок может попробовать себя в разных направлениях деятельности. </a:t>
            </a:r>
          </a:p>
        </p:txBody>
      </p:sp>
      <p:pic>
        <p:nvPicPr>
          <p:cNvPr id="4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 b="4271"/>
          <a:stretch>
            <a:fillRect/>
          </a:stretch>
        </p:blipFill>
        <p:spPr bwMode="auto">
          <a:xfrm>
            <a:off x="7956376" y="4135388"/>
            <a:ext cx="1187624" cy="1008112"/>
          </a:xfrm>
          <a:prstGeom prst="rect">
            <a:avLst/>
          </a:prstGeom>
          <a:noFill/>
        </p:spPr>
      </p:pic>
      <p:pic>
        <p:nvPicPr>
          <p:cNvPr id="15362" name="Picture 2" descr="https://pp.userapi.com/c626117/v626117554/62a4f/sGoVIsFiae4.jpg"/>
          <p:cNvPicPr>
            <a:picLocks noChangeAspect="1" noChangeArrowheads="1"/>
          </p:cNvPicPr>
          <p:nvPr/>
        </p:nvPicPr>
        <p:blipFill>
          <a:blip r:embed="rId3" cstate="print"/>
          <a:srcRect l="21230" r="27466"/>
          <a:stretch>
            <a:fillRect/>
          </a:stretch>
        </p:blipFill>
        <p:spPr bwMode="auto">
          <a:xfrm>
            <a:off x="4355976" y="2499742"/>
            <a:ext cx="2448272" cy="236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s://pp.userapi.com/c841637/v841637980/17e67/nH1Q_wF6B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9582"/>
            <a:ext cx="2163674" cy="215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90972"/>
            <a:ext cx="447484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Суть </a:t>
            </a:r>
            <a:r>
              <a:rPr lang="ru-RU" dirty="0"/>
              <a:t>проекта состоит в том, чтобы проводить обучающие тренинги для воспитанников детских домов. Посвятить ребят в волонтёрскую деятельность, рассказать о видах волонтерства. По итогу тренингов создавать волонтёрские организации на базе детского дома и дальнейшее привлечение детей в мероприятиях нашей организации.</a:t>
            </a:r>
          </a:p>
        </p:txBody>
      </p:sp>
      <p:pic>
        <p:nvPicPr>
          <p:cNvPr id="4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 b="4271"/>
          <a:stretch>
            <a:fillRect/>
          </a:stretch>
        </p:blipFill>
        <p:spPr bwMode="auto">
          <a:xfrm>
            <a:off x="7956376" y="4135388"/>
            <a:ext cx="1187624" cy="1008112"/>
          </a:xfrm>
          <a:prstGeom prst="rect">
            <a:avLst/>
          </a:prstGeom>
          <a:noFill/>
        </p:spPr>
      </p:pic>
      <p:pic>
        <p:nvPicPr>
          <p:cNvPr id="16386" name="Picture 2" descr="https://pp.userapi.com/c837334/v837334380/5f6bf/183BBqack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75606"/>
            <a:ext cx="399760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66" charset="0"/>
              </a:rPr>
              <a:t>География проекта</a:t>
            </a:r>
            <a:endParaRPr lang="ru-RU" dirty="0"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4572000" cy="38884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Проект будет распространен на сиротские учреждения Приморского края, которых в регионе насчитывается </a:t>
            </a:r>
            <a:r>
              <a:rPr lang="ru-RU" b="1" dirty="0" smtClean="0"/>
              <a:t>более 30.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Пилотные</a:t>
            </a:r>
            <a:r>
              <a:rPr lang="ru-RU" dirty="0" smtClean="0"/>
              <a:t> тренинги по созданию волонтерского актива будут проходить в </a:t>
            </a:r>
            <a:r>
              <a:rPr lang="ru-RU" b="1" dirty="0"/>
              <a:t>Центра содействия семейному устройству детей-сирот и детей, оставшихся без попечения родителей, п. </a:t>
            </a:r>
            <a:r>
              <a:rPr lang="ru-RU" b="1" dirty="0" err="1"/>
              <a:t>Новошахтинский</a:t>
            </a:r>
            <a:r>
              <a:rPr lang="ru-RU" b="1" dirty="0"/>
              <a:t> Михайловского </a:t>
            </a:r>
            <a:r>
              <a:rPr lang="ru-RU" b="1" dirty="0" smtClean="0"/>
              <a:t>района. </a:t>
            </a:r>
            <a:endParaRPr lang="ru-RU" b="1" dirty="0"/>
          </a:p>
        </p:txBody>
      </p:sp>
      <p:pic>
        <p:nvPicPr>
          <p:cNvPr id="4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 b="4271"/>
          <a:stretch>
            <a:fillRect/>
          </a:stretch>
        </p:blipFill>
        <p:spPr bwMode="auto">
          <a:xfrm>
            <a:off x="7956376" y="4135388"/>
            <a:ext cx="1187624" cy="1008112"/>
          </a:xfrm>
          <a:prstGeom prst="rect">
            <a:avLst/>
          </a:prstGeom>
          <a:noFill/>
        </p:spPr>
      </p:pic>
      <p:pic>
        <p:nvPicPr>
          <p:cNvPr id="17410" name="Picture 2" descr="https://pp.userapi.com/c841133/v841133086/27788/FNyuGxl9M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03598"/>
            <a:ext cx="4053917" cy="270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2018-09-06-22-35-46.jpeg"/>
          <p:cNvPicPr>
            <a:picLocks noChangeAspect="1" noChangeArrowheads="1"/>
          </p:cNvPicPr>
          <p:nvPr/>
        </p:nvPicPr>
        <p:blipFill>
          <a:blip r:embed="rId2" cstate="print"/>
          <a:srcRect b="4271"/>
          <a:stretch>
            <a:fillRect/>
          </a:stretch>
        </p:blipFill>
        <p:spPr bwMode="auto">
          <a:xfrm>
            <a:off x="2051720" y="681460"/>
            <a:ext cx="5256584" cy="4462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Script" pitchFamily="66" charset="0"/>
              </a:rPr>
              <a:t>А самое главное помнить, что </a:t>
            </a:r>
            <a:endParaRPr lang="ru-RU" sz="3200" dirty="0">
              <a:latin typeface="Sego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178</Words>
  <Application>Microsoft Office PowerPoint</Application>
  <PresentationFormat>Экран (16:9)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Цель проекта </vt:lpstr>
      <vt:lpstr>Описание проекта </vt:lpstr>
      <vt:lpstr>Слайд 4</vt:lpstr>
      <vt:lpstr>География проекта</vt:lpstr>
      <vt:lpstr>А самое главное помнить, что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2018-06-09T12:51:46Z</dcterms:created>
  <dcterms:modified xsi:type="dcterms:W3CDTF">2018-06-09T13:22:33Z</dcterms:modified>
</cp:coreProperties>
</file>