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MFC1\Desktop\96949412_4348076_dobropjeloto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1829"/>
            <a:ext cx="7239000" cy="310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FC1\Desktop\istock_000002366680large-e14111331397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13385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FC1\Desktop\1386925438_bezimeni-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743200" cy="395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Обсуждение проекта на заседании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Пользователь\Desktop\1а\xUwoRNXlk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239000" cy="480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aT9JxDPUi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497560" cy="466341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jcWdGEWI7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800534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Акция Полицейский Дед Мороз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абота Таня\aaZA1o_Fv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3103"/>
            <a:ext cx="3539576" cy="5374311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работа Таня\GP9drrUvM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5897391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</a:t>
            </a:r>
            <a:r>
              <a:rPr lang="ru-RU" dirty="0" err="1" smtClean="0"/>
              <a:t>книгодарения</a:t>
            </a:r>
            <a:r>
              <a:rPr lang="ru-RU" dirty="0" smtClean="0"/>
              <a:t> «ДАРИТЕ КНИГИ С ЛЮБОВЬЮ» февраль 2018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37321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 собрано 72 книги, которые в последующем подарены детям, чьи семьи находятся в трудной жизненной ситуации.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j7aAriHVDN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4490541" cy="5987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908720"/>
            <a:ext cx="187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Всемирный день ребёнка в п. Борисово Чагодощенского района </a:t>
            </a:r>
            <a:endParaRPr lang="ru-RU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Совместное мероприятие, с </a:t>
            </a:r>
            <a:r>
              <a:rPr lang="ru-RU" dirty="0" err="1" smtClean="0"/>
              <a:t>кдн</a:t>
            </a:r>
            <a:r>
              <a:rPr lang="ru-RU" dirty="0" smtClean="0"/>
              <a:t> и </a:t>
            </a:r>
            <a:r>
              <a:rPr lang="ru-RU" dirty="0" err="1" smtClean="0"/>
              <a:t>зп</a:t>
            </a:r>
            <a:r>
              <a:rPr lang="ru-RU" dirty="0" smtClean="0"/>
              <a:t>,  посвящённое всемирному дню без табака</a:t>
            </a:r>
            <a:endParaRPr lang="ru-RU" dirty="0"/>
          </a:p>
        </p:txBody>
      </p:sp>
      <p:pic>
        <p:nvPicPr>
          <p:cNvPr id="4098" name="Picture 2" descr="C:\Users\Пользователь\Desktop\QkJlI_7Zq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1344"/>
            <a:ext cx="7239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59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Обсуждение проекта на заседании   </vt:lpstr>
      <vt:lpstr>Слайд 3</vt:lpstr>
      <vt:lpstr>Слайд 4</vt:lpstr>
      <vt:lpstr>Слайд 5</vt:lpstr>
      <vt:lpstr>Совместное мероприятие, с кдн и зп,  посвящённое всемирному дню без табака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2018-06-06T16:13:38Z</dcterms:created>
  <dcterms:modified xsi:type="dcterms:W3CDTF">2018-06-06T16:43:42Z</dcterms:modified>
</cp:coreProperties>
</file>