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0099"/>
    <a:srgbClr val="006699"/>
    <a:srgbClr val="00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AE1F4-094A-4E78-818A-00CCEF52356A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9DD63-23EF-456A-9713-35B869F7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1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9DD63-23EF-456A-9713-35B869F7DC3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95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7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72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2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4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45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64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4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3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6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27D4-EF4B-4AD8-8048-BBAE0C94C6E7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83929-D6F1-4425-88BC-F4E3359A8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0" y="-59418"/>
            <a:ext cx="7329713" cy="6917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43" y="1364243"/>
            <a:ext cx="1696372" cy="134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4971" y="5779032"/>
            <a:ext cx="3807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Script" panose="020B0504020000000003" pitchFamily="34" charset="0"/>
              </a:rPr>
              <a:t>Пчёлок</a:t>
            </a:r>
            <a:endParaRPr lang="ru-RU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35" y="4120817"/>
            <a:ext cx="1599436" cy="1814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0" y="-290980"/>
            <a:ext cx="2745093" cy="27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6" y="732743"/>
            <a:ext cx="6467927" cy="485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13" y="3119662"/>
            <a:ext cx="5188857" cy="389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741" y="110215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21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0"/>
            <a:ext cx="5279922" cy="395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4" y="3667043"/>
            <a:ext cx="4454014" cy="334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8" y="3864078"/>
            <a:ext cx="3928591" cy="294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1" y="57150"/>
            <a:ext cx="4852219" cy="363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4658" y="2185071"/>
            <a:ext cx="1017640" cy="119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8" y="-26272"/>
            <a:ext cx="11549391" cy="6862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82858" y="6606431"/>
            <a:ext cx="3862439" cy="2297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0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2237" y="396173"/>
            <a:ext cx="8480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Цель</a:t>
            </a:r>
            <a:r>
              <a:rPr lang="ru-RU" sz="2400" b="1" dirty="0"/>
              <a:t> </a:t>
            </a:r>
            <a:r>
              <a:rPr lang="ru-RU" sz="2400" dirty="0"/>
              <a:t>Воспитание у детей положительных качеств характера, способствовать сплочению коллектива, мотивировать детей на совершение добрых поступков, добрых дел во благо других людей.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958" y="1965833"/>
            <a:ext cx="1463167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8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17" y="839189"/>
            <a:ext cx="4357954" cy="581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6" y="1766106"/>
            <a:ext cx="3500913" cy="466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71" y="1766107"/>
            <a:ext cx="3500914" cy="466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8" y="333435"/>
            <a:ext cx="911174" cy="1033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2749" y="192858"/>
            <a:ext cx="7457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D60093"/>
                </a:solidFill>
                <a:latin typeface="Segoe Script" panose="020B0504020000000003" pitchFamily="34" charset="0"/>
              </a:rPr>
              <a:t>Акция : «Дерево добрых дел»</a:t>
            </a:r>
            <a:endParaRPr lang="ru-RU" sz="3600" dirty="0">
              <a:solidFill>
                <a:srgbClr val="D60093"/>
              </a:solidFill>
              <a:latin typeface="Segoe Script" panose="020B05040200000000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4923" y="372805"/>
            <a:ext cx="911174" cy="10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" y="1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253" y="925408"/>
            <a:ext cx="1492998" cy="1694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24" y="1"/>
            <a:ext cx="2658735" cy="354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19" y="3489270"/>
            <a:ext cx="2526547" cy="336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73" y="312189"/>
            <a:ext cx="2245178" cy="2993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74" y="3305761"/>
            <a:ext cx="2700392" cy="360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3" y="2455047"/>
            <a:ext cx="1192889" cy="140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" y="527432"/>
            <a:ext cx="4603229" cy="613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32" y="527432"/>
            <a:ext cx="4886831" cy="609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504" y="3265778"/>
            <a:ext cx="1004253" cy="11395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48403" y="1859379"/>
            <a:ext cx="747157" cy="851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26" y="322079"/>
            <a:ext cx="2484762" cy="331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07" y="3765566"/>
            <a:ext cx="2319326" cy="309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2153853"/>
            <a:ext cx="5249640" cy="393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4" y="662252"/>
            <a:ext cx="6624564" cy="496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2735" y="235974"/>
            <a:ext cx="511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D60093"/>
                </a:solidFill>
                <a:latin typeface="Segoe Script" panose="020B0504020000000003" pitchFamily="34" charset="0"/>
              </a:rPr>
              <a:t>Акция : «Покормите птиц зимой»</a:t>
            </a:r>
            <a:endParaRPr lang="ru-RU" sz="3200" dirty="0">
              <a:solidFill>
                <a:srgbClr val="D60093"/>
              </a:solidFill>
              <a:latin typeface="Segoe Script" panose="020B05040200000000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716" y="2573790"/>
            <a:ext cx="1009349" cy="11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7" y="3626424"/>
            <a:ext cx="3925638" cy="294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73" y="3802231"/>
            <a:ext cx="4192011" cy="314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24" y="22954"/>
            <a:ext cx="2834458" cy="3779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61" y="940495"/>
            <a:ext cx="3559239" cy="474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7" y="239837"/>
            <a:ext cx="4460678" cy="334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981" y="239837"/>
            <a:ext cx="78645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08" y="272978"/>
            <a:ext cx="4090982" cy="306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7" y="3780281"/>
            <a:ext cx="4065599" cy="304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74" y="3751473"/>
            <a:ext cx="3807849" cy="285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14" y="92026"/>
            <a:ext cx="3126150" cy="416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" y="600779"/>
            <a:ext cx="4200923" cy="3150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90" y="4231706"/>
            <a:ext cx="3463698" cy="259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5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35852" y="231845"/>
            <a:ext cx="6189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D60093"/>
                </a:solidFill>
                <a:latin typeface="Segoe Script" panose="020B0504020000000003" pitchFamily="34" charset="0"/>
              </a:rPr>
              <a:t>Акция «Доброе дело» </a:t>
            </a:r>
          </a:p>
          <a:p>
            <a:pPr algn="ctr"/>
            <a:r>
              <a:rPr lang="ru-RU" sz="2400" dirty="0" smtClean="0">
                <a:solidFill>
                  <a:srgbClr val="D60093"/>
                </a:solidFill>
                <a:latin typeface="Segoe Script" panose="020B0504020000000003" pitchFamily="34" charset="0"/>
              </a:rPr>
              <a:t>в помощь приюту </a:t>
            </a:r>
          </a:p>
          <a:p>
            <a:pPr algn="ctr"/>
            <a:r>
              <a:rPr lang="ru-RU" sz="2400" dirty="0" smtClean="0">
                <a:solidFill>
                  <a:srgbClr val="D60093"/>
                </a:solidFill>
                <a:latin typeface="Segoe Script" panose="020B0504020000000003" pitchFamily="34" charset="0"/>
              </a:rPr>
              <a:t>для бездомных животных «</a:t>
            </a:r>
            <a:r>
              <a:rPr lang="ru-RU" sz="2400" dirty="0" err="1" smtClean="0">
                <a:solidFill>
                  <a:srgbClr val="D60093"/>
                </a:solidFill>
                <a:latin typeface="Segoe Script" panose="020B0504020000000003" pitchFamily="34" charset="0"/>
              </a:rPr>
              <a:t>ЧиЖ</a:t>
            </a:r>
            <a:r>
              <a:rPr lang="ru-RU" sz="2400" dirty="0" smtClean="0">
                <a:solidFill>
                  <a:srgbClr val="D60093"/>
                </a:solidFill>
                <a:latin typeface="Segoe Script" panose="020B0504020000000003" pitchFamily="34" charset="0"/>
              </a:rPr>
              <a:t>» </a:t>
            </a:r>
            <a:endParaRPr lang="ru-RU" sz="2400" dirty="0">
              <a:solidFill>
                <a:srgbClr val="D60093"/>
              </a:solidFill>
              <a:latin typeface="Segoe Script" panose="020B05040200000000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06" y="2476652"/>
            <a:ext cx="5195820" cy="38968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7" y="73177"/>
            <a:ext cx="1881005" cy="184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95" y="1710085"/>
            <a:ext cx="5942605" cy="445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94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31</Words>
  <Application>Microsoft Office PowerPoint</Application>
  <PresentationFormat>Широкоэкранный</PresentationFormat>
  <Paragraphs>8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Костя</dc:creator>
  <cp:lastModifiedBy>Костя</cp:lastModifiedBy>
  <cp:revision>20</cp:revision>
  <dcterms:created xsi:type="dcterms:W3CDTF">2018-04-30T17:45:04Z</dcterms:created>
  <dcterms:modified xsi:type="dcterms:W3CDTF">2018-05-31T20:23:04Z</dcterms:modified>
</cp:coreProperties>
</file>