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6" r:id="rId9"/>
    <p:sldId id="258" r:id="rId10"/>
    <p:sldId id="264" r:id="rId11"/>
    <p:sldId id="265" r:id="rId12"/>
    <p:sldId id="271" r:id="rId13"/>
    <p:sldId id="267" r:id="rId14"/>
    <p:sldId id="270" r:id="rId15"/>
    <p:sldId id="268" r:id="rId16"/>
    <p:sldId id="26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6D2B-FF87-4ED7-AD99-DEA46A3D2AE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4AFA-8A53-4719-8235-5017C6439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2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6D2B-FF87-4ED7-AD99-DEA46A3D2AE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4AFA-8A53-4719-8235-5017C6439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9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6D2B-FF87-4ED7-AD99-DEA46A3D2AE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4AFA-8A53-4719-8235-5017C6439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9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2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3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0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52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37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36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81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6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6D2B-FF87-4ED7-AD99-DEA46A3D2AE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4AFA-8A53-4719-8235-5017C6439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18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33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3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54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55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55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2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35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89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21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5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6D2B-FF87-4ED7-AD99-DEA46A3D2AE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4AFA-8A53-4719-8235-5017C6439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1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84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32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74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06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6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28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5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06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85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5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6D2B-FF87-4ED7-AD99-DEA46A3D2AE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4AFA-8A53-4719-8235-5017C6439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76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11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02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13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26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33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09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68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9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80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1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6D2B-FF87-4ED7-AD99-DEA46A3D2AE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4AFA-8A53-4719-8235-5017C6439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64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56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013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20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29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75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7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31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178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72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6D2B-FF87-4ED7-AD99-DEA46A3D2AE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4AFA-8A53-4719-8235-5017C6439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89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045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033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133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0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80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0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511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755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561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6D2B-FF87-4ED7-AD99-DEA46A3D2AE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4AFA-8A53-4719-8235-5017C6439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499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28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66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477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429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985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402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273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05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7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6D2B-FF87-4ED7-AD99-DEA46A3D2AE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4AFA-8A53-4719-8235-5017C6439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6293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052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156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99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126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687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906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523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817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9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6D2B-FF87-4ED7-AD99-DEA46A3D2AE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4AFA-8A53-4719-8235-5017C6439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6D2B-FF87-4ED7-AD99-DEA46A3D2AE0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4AFA-8A53-4719-8235-5017C6439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8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6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2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9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1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ED0C-2E06-43AD-8330-29C8E1EF5A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D3765-C7CE-4561-9346-E2E74A0ED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8278688" cy="446449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995170" algn="l"/>
              </a:tabLst>
            </a:pPr>
            <a:r>
              <a:rPr lang="ru-RU" sz="9600" b="1" dirty="0" smtClean="0">
                <a:solidFill>
                  <a:srgbClr val="00B050"/>
                </a:solidFill>
                <a:effectLst/>
                <a:latin typeface="Monotype Corsiva"/>
                <a:ea typeface="Calibri"/>
                <a:cs typeface="Times New Roman"/>
              </a:rPr>
              <a:t>«Добрые сердца»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/>
                <a:ea typeface="Calibri"/>
                <a:cs typeface="Times New Roman"/>
              </a:rPr>
              <a:t>Волонтеры книжной культуры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152128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Читательское объединение в </a:t>
            </a:r>
            <a:r>
              <a:rPr lang="ru-RU" sz="2800" b="1" dirty="0" err="1" smtClean="0">
                <a:solidFill>
                  <a:srgbClr val="7030A0"/>
                </a:solidFill>
              </a:rPr>
              <a:t>Краснознаменской</a:t>
            </a:r>
            <a:r>
              <a:rPr lang="ru-RU" sz="2800" b="1" dirty="0" smtClean="0">
                <a:solidFill>
                  <a:srgbClr val="7030A0"/>
                </a:solidFill>
              </a:rPr>
              <a:t> сельской библиотеке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20304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3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58"/>
            <a:ext cx="8229600" cy="76025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Ежегодная акция </a:t>
            </a:r>
            <a:br>
              <a:rPr lang="ru-RU" sz="3600" dirty="0" smtClean="0"/>
            </a:br>
            <a:r>
              <a:rPr lang="ru-RU" sz="3600" dirty="0" smtClean="0"/>
              <a:t>«Нет забытых могил ветеранов»</a:t>
            </a:r>
            <a:endParaRPr lang="ru-RU" sz="3600" dirty="0"/>
          </a:p>
        </p:txBody>
      </p:sp>
      <p:pic>
        <p:nvPicPr>
          <p:cNvPr id="5122" name="Picture 2" descr="D:\фото библиотека\0605201620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1" y="1191895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 библиотека\060520162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7465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 библиотека\0605201620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960440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Акция «Помним. Гордимся.  Храним»</a:t>
            </a:r>
            <a:br>
              <a:rPr lang="ru-RU" sz="2400" dirty="0" smtClean="0"/>
            </a:br>
            <a:r>
              <a:rPr lang="ru-RU" sz="2400" dirty="0" smtClean="0"/>
              <a:t>Волонтёры ухаживают за памятником воинам – землякам, убирают близлежащую территорию.</a:t>
            </a:r>
            <a:endParaRPr lang="ru-RU" sz="2400" dirty="0"/>
          </a:p>
        </p:txBody>
      </p:sp>
      <p:pic>
        <p:nvPicPr>
          <p:cNvPr id="12290" name="Picture 2" descr="D:\фото с фотоапарата\DSC00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116164" cy="23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фото с фотоапарата\DSC0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00574"/>
            <a:ext cx="3096344" cy="23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фото с фотоапарата\DSC0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72" y="4265712"/>
            <a:ext cx="34559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DSC006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312368" cy="248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SC006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94" y="3789040"/>
            <a:ext cx="3448749" cy="258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«Поздравь ветерана на дому»</a:t>
            </a:r>
            <a:endParaRPr lang="ru-RU" dirty="0"/>
          </a:p>
        </p:txBody>
      </p:sp>
      <p:pic>
        <p:nvPicPr>
          <p:cNvPr id="6146" name="Picture 2" descr="D:\фото библиотека\0805201621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70757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 библиотека\080520162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40" y="1427253"/>
            <a:ext cx="3112326" cy="23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фото библиотека\080520162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72788"/>
            <a:ext cx="3566525" cy="26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фото библиотека\0805201621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566526" cy="26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8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109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Акции «Бессмертный полк» и </a:t>
            </a:r>
            <a:br>
              <a:rPr lang="ru-RU" sz="3200" dirty="0" smtClean="0"/>
            </a:br>
            <a:r>
              <a:rPr lang="ru-RU" sz="3200" dirty="0" smtClean="0"/>
              <a:t>«Георгиевская ленточка»</a:t>
            </a:r>
            <a:endParaRPr lang="ru-RU" sz="3200" dirty="0"/>
          </a:p>
        </p:txBody>
      </p:sp>
      <p:pic>
        <p:nvPicPr>
          <p:cNvPr id="7170" name="Picture 2" descr="D:\фото библиотека\0905201621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" y="1333642"/>
            <a:ext cx="3023863" cy="226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 библиотека\090520162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35" y="134599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 библиотека\090520162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2760307" cy="20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фото библиотека\0905201621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28302"/>
            <a:ext cx="4007999" cy="30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:\DCIM\103MSDCF\DSC006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03" y="3601540"/>
            <a:ext cx="4176464" cy="31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845" y="260648"/>
            <a:ext cx="7992888" cy="1008112"/>
          </a:xfrm>
        </p:spPr>
        <p:txBody>
          <a:bodyPr>
            <a:prstTxWarp prst="textTriangleInverted">
              <a:avLst>
                <a:gd name="adj" fmla="val 53470"/>
              </a:avLst>
            </a:prstTxWarp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Клуб «Добрые сердца»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3762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Совестный проект</a:t>
            </a:r>
          </a:p>
          <a:p>
            <a:r>
              <a:rPr lang="ru-RU" sz="2400" dirty="0" err="1" smtClean="0"/>
              <a:t>Краснознаменская</a:t>
            </a:r>
            <a:r>
              <a:rPr lang="ru-RU" sz="2400" dirty="0" smtClean="0"/>
              <a:t> сельская библиотека</a:t>
            </a:r>
          </a:p>
          <a:p>
            <a:r>
              <a:rPr lang="ru-RU" sz="2400" dirty="0" err="1" smtClean="0"/>
              <a:t>Краснознаменская</a:t>
            </a:r>
            <a:r>
              <a:rPr lang="ru-RU" sz="2400" dirty="0" smtClean="0"/>
              <a:t> СОШ</a:t>
            </a:r>
          </a:p>
          <a:p>
            <a:r>
              <a:rPr lang="ru-RU" sz="2400" dirty="0" smtClean="0"/>
              <a:t>Краснознаменский СДК</a:t>
            </a:r>
          </a:p>
          <a:p>
            <a:r>
              <a:rPr lang="ru-RU" sz="2400" dirty="0" smtClean="0"/>
              <a:t>Москаленский отдел по работе с детьми и молодежью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87" y="908720"/>
            <a:ext cx="2238192" cy="162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784887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149080"/>
            <a:ext cx="79208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Руководитель клуба- Спиридонова С.Г.</a:t>
            </a:r>
          </a:p>
          <a:p>
            <a:r>
              <a:rPr lang="ru-RU" sz="2800" dirty="0" smtClean="0"/>
              <a:t>Руководитель отряда – Анкудинова Л.Ю.</a:t>
            </a:r>
          </a:p>
          <a:p>
            <a:r>
              <a:rPr lang="ru-RU" sz="2800" dirty="0" smtClean="0"/>
              <a:t>Члены клуба- учащиеся </a:t>
            </a:r>
            <a:r>
              <a:rPr lang="ru-RU" sz="2800" dirty="0" err="1" smtClean="0"/>
              <a:t>Краснознаменской</a:t>
            </a:r>
            <a:r>
              <a:rPr lang="ru-RU" sz="2800" dirty="0" smtClean="0"/>
              <a:t> СОШ,</a:t>
            </a:r>
          </a:p>
          <a:p>
            <a:r>
              <a:rPr lang="ru-RU" sz="2800" dirty="0" smtClean="0"/>
              <a:t> все желающие, независимо от возраста, профессии, вероисповедания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68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Районный и Областной конкурс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«Лучшая библиотека года»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D:\фото библиотека\конкурс Омск\DSCF47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" y="1268760"/>
            <a:ext cx="3312367" cy="24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фото библиотека\конкурс Омск\DSCF47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617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фото библиотека\конкурс Омск\DSCF47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72886"/>
            <a:ext cx="3790968" cy="28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DSC_0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1" y="1700808"/>
            <a:ext cx="37804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фото библиотека\конкурс Омск\DSCF47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69" y="258734"/>
            <a:ext cx="2008403" cy="26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библиотечного проекта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Библионяня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C:\Users\user\Desktop\DSC006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" y="872837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DSC007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96" y="4486398"/>
            <a:ext cx="2795111" cy="20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SC007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82" y="764704"/>
            <a:ext cx="3096344" cy="23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DSC000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09" y="1620627"/>
            <a:ext cx="3168352" cy="237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J:\DCIM\103MSDCF\DSC007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6" y="2420888"/>
            <a:ext cx="3120258" cy="2340502"/>
          </a:xfrm>
          <a:prstGeom prst="round2DiagRect">
            <a:avLst>
              <a:gd name="adj1" fmla="val 38932"/>
              <a:gd name="adj2" fmla="val 2478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DSC005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37" y="4373421"/>
            <a:ext cx="3096344" cy="23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DSC0006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36628"/>
            <a:ext cx="3190599" cy="239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9255"/>
            <a:ext cx="3404885" cy="35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2686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Реализация библиотечного проекта</a:t>
            </a:r>
            <a:br>
              <a:rPr lang="ru-RU" sz="3200" dirty="0" smtClean="0"/>
            </a:br>
            <a:r>
              <a:rPr lang="ru-RU" sz="3200" dirty="0" smtClean="0"/>
              <a:t> «Летний читальный зал»</a:t>
            </a:r>
            <a:endParaRPr lang="ru-RU" sz="3200" dirty="0"/>
          </a:p>
        </p:txBody>
      </p:sp>
      <p:pic>
        <p:nvPicPr>
          <p:cNvPr id="1027" name="Picture 3" descr="D:\Documents\Библиотека\конкурс область\Библиотека года 2015\Областной конкурс Сельская библиотека\библиотека фото\Новая папка (2)\Товарищевский мат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86" y="1068754"/>
            <a:ext cx="2253248" cy="1689936"/>
          </a:xfrm>
          <a:prstGeom prst="round2DiagRect">
            <a:avLst>
              <a:gd name="adj1" fmla="val 4101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Библиотека\конкурс область\Библиотека года 2015\Областной конкурс Сельская библиотека\Флеш моб литературный\SDC147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" y="957621"/>
            <a:ext cx="3168352" cy="2376264"/>
          </a:xfrm>
          <a:prstGeom prst="snip2DiagRect">
            <a:avLst>
              <a:gd name="adj1" fmla="val 0"/>
              <a:gd name="adj2" fmla="val 4071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64" y="3600120"/>
            <a:ext cx="4192224" cy="340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I:\DCIM\100SSCAM\SDC148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696">
            <a:off x="378514" y="3175781"/>
            <a:ext cx="2902588" cy="2176941"/>
          </a:xfrm>
          <a:prstGeom prst="round2DiagRect">
            <a:avLst>
              <a:gd name="adj1" fmla="val 4616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88" y="1068754"/>
            <a:ext cx="3084931" cy="276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I:\DCIM\100SSCAM\SDC1479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480">
            <a:off x="1380678" y="4459373"/>
            <a:ext cx="2874327" cy="2155746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8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Реализация библиотечного проекта</a:t>
            </a:r>
            <a:br>
              <a:rPr lang="ru-RU" sz="2400" dirty="0" smtClean="0"/>
            </a:br>
            <a:r>
              <a:rPr lang="ru-RU" sz="2400" dirty="0" smtClean="0"/>
              <a:t> «Глубинкой сильна Россия»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000" dirty="0" smtClean="0"/>
              <a:t>Мини музей в библиотеке</a:t>
            </a:r>
            <a:endParaRPr lang="ru-RU" sz="2000" dirty="0"/>
          </a:p>
        </p:txBody>
      </p:sp>
      <p:pic>
        <p:nvPicPr>
          <p:cNvPr id="1026" name="Picture 2" descr="I:\DCIM\103MSDCF\DSC008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83828"/>
            <a:ext cx="312596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SC008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2" y="1340768"/>
            <a:ext cx="297173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SC008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2710000"/>
            <a:ext cx="3636404" cy="241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DSC008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23287"/>
            <a:ext cx="2952328" cy="22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DSC008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1148"/>
            <a:ext cx="5076564" cy="22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Краеведческая экспедиция по изучению исчезнувших деревень нашего поселения</a:t>
            </a:r>
            <a:endParaRPr lang="ru-RU" sz="3200" dirty="0"/>
          </a:p>
        </p:txBody>
      </p:sp>
      <p:pic>
        <p:nvPicPr>
          <p:cNvPr id="6146" name="Picture 2" descr="C:\Users\user\Desktop\SDC13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SDC1309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SDC13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4145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SDC131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1077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SDC130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34573"/>
            <a:ext cx="4104456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Участие волонтеров в продвижении чтения книг о Великой Отечественной войне</a:t>
            </a:r>
            <a:endParaRPr lang="ru-RU" sz="3200" dirty="0"/>
          </a:p>
        </p:txBody>
      </p:sp>
      <p:pic>
        <p:nvPicPr>
          <p:cNvPr id="4099" name="Picture 3" descr="C:\Users\user\Desktop\SDC13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3327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DSC00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16824" cy="556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Волонтеры знакомят участников велопробега из соседнего села с экспозицией «Стена памяти»</a:t>
            </a:r>
            <a:endParaRPr lang="ru-RU" sz="2800" dirty="0"/>
          </a:p>
        </p:txBody>
      </p:sp>
      <p:pic>
        <p:nvPicPr>
          <p:cNvPr id="5122" name="Picture 2" descr="C:\Users\user\Desktop\стена памят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1864"/>
            <a:ext cx="8229600" cy="32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DSC007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 b="11436"/>
          <a:stretch/>
        </p:blipFill>
        <p:spPr bwMode="auto">
          <a:xfrm>
            <a:off x="3275856" y="3685642"/>
            <a:ext cx="5688632" cy="312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127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Тема Office</vt:lpstr>
      <vt:lpstr>1_Тема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«Добрые сердца» Волонтеры книжной культуры</vt:lpstr>
      <vt:lpstr>Клуб «Добрые сердца» </vt:lpstr>
      <vt:lpstr>Районный и Областной конкурс  «Лучшая библиотека года» </vt:lpstr>
      <vt:lpstr>Реализация библиотечного проекта «Библионяня»</vt:lpstr>
      <vt:lpstr>Реализация библиотечного проекта  «Летний читальный зал»</vt:lpstr>
      <vt:lpstr>Реализация библиотечного проекта  «Глубинкой сильна Россия»  Мини музей в библиотеке</vt:lpstr>
      <vt:lpstr>Краеведческая экспедиция по изучению исчезнувших деревень нашего поселения</vt:lpstr>
      <vt:lpstr>Участие волонтеров в продвижении чтения книг о Великой Отечественной войне</vt:lpstr>
      <vt:lpstr>Волонтеры знакомят участников велопробега из соседнего села с экспозицией «Стена памяти»</vt:lpstr>
      <vt:lpstr>Ежегодная акция  «Нет забытых могил ветеранов»</vt:lpstr>
      <vt:lpstr>Акция «Помним. Гордимся.  Храним» Волонтёры ухаживают за памятником воинам – землякам, убирают близлежащую территорию.</vt:lpstr>
      <vt:lpstr>Акция «Поздравь ветерана на дому»</vt:lpstr>
      <vt:lpstr>Акции «Бессмертный полк» и  «Георгиевская ленточка»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«Добрые сердца» Волонтеры книжной культуры</dc:title>
  <dc:creator>user</dc:creator>
  <cp:lastModifiedBy>user</cp:lastModifiedBy>
  <cp:revision>11</cp:revision>
  <dcterms:created xsi:type="dcterms:W3CDTF">2018-06-25T06:41:36Z</dcterms:created>
  <dcterms:modified xsi:type="dcterms:W3CDTF">2018-06-25T08:35:26Z</dcterms:modified>
</cp:coreProperties>
</file>