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4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2A0"/>
    <a:srgbClr val="990066"/>
    <a:srgbClr val="993399"/>
    <a:srgbClr val="0269CF"/>
    <a:srgbClr val="29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30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6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1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6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4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4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92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1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83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60629" y="378176"/>
            <a:ext cx="5757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9714" y="2274837"/>
            <a:ext cx="6135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yriad Pro" panose="020B0503030403020204" pitchFamily="34" charset="0"/>
              </a:rPr>
              <a:t>  Отсутствие эффективной системы управления добровольцами на территории района.</a:t>
            </a:r>
          </a:p>
          <a:p>
            <a:endParaRPr lang="ru-RU" dirty="0">
              <a:latin typeface="Myriad Pro" panose="020B0503030403020204" pitchFamily="34" charset="0"/>
            </a:endParaRPr>
          </a:p>
          <a:p>
            <a:r>
              <a:rPr lang="ru-RU" dirty="0">
                <a:latin typeface="Myriad Pro" panose="020B0503030403020204" pitchFamily="34" charset="0"/>
              </a:rPr>
              <a:t>  За неимением информации и мотивации, отсутствие интереса молодёжи к данной сфере.</a:t>
            </a:r>
          </a:p>
          <a:p>
            <a:endParaRPr lang="ru-RU" dirty="0">
              <a:latin typeface="Myriad Pro" panose="020B0503030403020204" pitchFamily="34" charset="0"/>
            </a:endParaRPr>
          </a:p>
          <a:p>
            <a:r>
              <a:rPr lang="ru-RU" dirty="0">
                <a:latin typeface="Myriad Pro" panose="020B0503030403020204" pitchFamily="34" charset="0"/>
              </a:rPr>
              <a:t>  Территории, с уже имеющимися добровольцами, не имея постоянного контроля, практически бездействуют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EDF337-9317-418D-995B-073483025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6" r="20567"/>
          <a:stretch/>
        </p:blipFill>
        <p:spPr>
          <a:xfrm>
            <a:off x="6056285" y="2836506"/>
            <a:ext cx="6135715" cy="40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30377" y="792053"/>
            <a:ext cx="597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</a:rPr>
              <a:t>ЦЕЛЬ ПРОЕКТА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8595" y="2034074"/>
            <a:ext cx="32126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yriad Pro" panose="020B0503030403020204" pitchFamily="34" charset="0"/>
              </a:rPr>
              <a:t>  </a:t>
            </a:r>
            <a:r>
              <a:rPr lang="ru-RU" sz="3200" dirty="0">
                <a:latin typeface="Myriad Pro" panose="020B0503030403020204" pitchFamily="34" charset="0"/>
              </a:rPr>
              <a:t>Расширение сети добровольческих отрядов и системы их управления в Ачинском районе.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12BDF-EC97-4EC4-B4F1-45B6DFCA9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1"/>
          <a:stretch/>
        </p:blipFill>
        <p:spPr>
          <a:xfrm>
            <a:off x="20035" y="2034074"/>
            <a:ext cx="8042988" cy="48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0263" y="940995"/>
            <a:ext cx="1014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Myriad Pro" panose="020B0503030403020204" pitchFamily="34" charset="0"/>
              </a:rPr>
              <a:t>ПЛАН РЕАЛИЗАЦИИ ПРОЕКТА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0" y="2088894"/>
            <a:ext cx="73582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anose="020B0503030403020204" pitchFamily="34" charset="0"/>
              </a:rPr>
              <a:t>1) Сбор добровольцев, подготовка презентации тренинга для выездных выступлений. </a:t>
            </a:r>
          </a:p>
          <a:p>
            <a:r>
              <a:rPr lang="ru-RU" sz="3200" dirty="0">
                <a:latin typeface="Myriad Pro" panose="020B0503030403020204" pitchFamily="34" charset="0"/>
              </a:rPr>
              <a:t>2) Информационное сопровождение.</a:t>
            </a:r>
          </a:p>
          <a:p>
            <a:r>
              <a:rPr lang="ru-RU" sz="3200" dirty="0">
                <a:latin typeface="Myriad Pro" panose="020B0503030403020204" pitchFamily="34" charset="0"/>
              </a:rPr>
              <a:t>3) Проведение выездных встреч.</a:t>
            </a:r>
          </a:p>
          <a:p>
            <a:r>
              <a:rPr lang="ru-RU" sz="3200" dirty="0">
                <a:latin typeface="Myriad Pro" panose="020B0503030403020204" pitchFamily="34" charset="0"/>
              </a:rPr>
              <a:t>4) Сбор добровольцев, анализ проведенной работы. </a:t>
            </a:r>
          </a:p>
          <a:p>
            <a:r>
              <a:rPr lang="ru-RU" sz="3200" dirty="0">
                <a:latin typeface="Myriad Pro" panose="020B0503030403020204" pitchFamily="34" charset="0"/>
              </a:rPr>
              <a:t>5) Отчёт о реализации проекта.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C867A-8C54-46BB-A679-91C4DC124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8" b="18231"/>
          <a:stretch/>
        </p:blipFill>
        <p:spPr>
          <a:xfrm>
            <a:off x="0" y="2088894"/>
            <a:ext cx="5143500" cy="41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24491" y="822765"/>
            <a:ext cx="819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7997" y="1746095"/>
            <a:ext cx="64740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yriad Pro" panose="020B0503030403020204" pitchFamily="34" charset="0"/>
              </a:rPr>
              <a:t>Организованны постоянные встречи со школьниками  7-11-х классов и студентами 1-3 курсов учебных заведений района, проводятся «Уроки Добра». Создана сеть добровольческих агентств на территории Ачинского района.  Запущена система ежемесячного учёта личного рейтинга добровольца и поощрены самые активные добровольцы. Проходят тренинги на </a:t>
            </a:r>
            <a:r>
              <a:rPr lang="ru-RU" sz="2800" dirty="0" err="1">
                <a:latin typeface="Myriad Pro" panose="020B0503030403020204" pitchFamily="34" charset="0"/>
              </a:rPr>
              <a:t>командообразование</a:t>
            </a:r>
            <a:r>
              <a:rPr lang="ru-RU" sz="2800" dirty="0"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8FA2CF-B05F-4BB1-9455-2042EB13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956"/>
            <a:ext cx="538323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0561" y="1891777"/>
            <a:ext cx="8666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</a:rPr>
              <a:t>Госсман Артём Викторович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7540" y="4421937"/>
            <a:ext cx="7192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 panose="020B0503030403020204" pitchFamily="34" charset="0"/>
              </a:rPr>
              <a:t>+7(933)321-66-00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yriad Pro" panose="020B0503030403020204" pitchFamily="34" charset="0"/>
              </a:rPr>
              <a:t>artemgossman238@gmail.com</a:t>
            </a:r>
            <a:endParaRPr lang="ru-RU" sz="32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09F45C-0C0C-4DA8-8995-44956A8D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306" y="389497"/>
            <a:ext cx="801083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1033</TotalTime>
  <Words>157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Myriad Pro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Михаил Смирнов</cp:lastModifiedBy>
  <cp:revision>19</cp:revision>
  <dcterms:created xsi:type="dcterms:W3CDTF">2018-04-13T03:53:19Z</dcterms:created>
  <dcterms:modified xsi:type="dcterms:W3CDTF">2019-06-09T13:05:03Z</dcterms:modified>
</cp:coreProperties>
</file>