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E257-60EB-4529-9347-02F37A644F4A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3B50-BB9C-4418-BA25-96287C146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брый 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928670"/>
            <a:ext cx="5970936" cy="4000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326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ОРИГАМИ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714752"/>
            <a:ext cx="4214810" cy="2807215"/>
          </a:xfrm>
          <a:prstGeom prst="rect">
            <a:avLst/>
          </a:prstGeom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643050"/>
            <a:ext cx="3786214" cy="21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326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ДЕКУПАЖ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928802"/>
            <a:ext cx="541952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326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ЛЕПКА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857364"/>
            <a:ext cx="5857916" cy="386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6215106" cy="19288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ПОДЕЛКИ ИЗ ФЕТРА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214554"/>
            <a:ext cx="5292975" cy="386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6215106" cy="19288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АППЛИКАЦИЯ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357430"/>
            <a:ext cx="2331790" cy="3143272"/>
          </a:xfrm>
          <a:prstGeom prst="rect">
            <a:avLst/>
          </a:prstGeom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571744"/>
            <a:ext cx="3429004" cy="285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215106" cy="19288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ИЗГОТОВЛЕНИЕ</a:t>
            </a:r>
            <a:b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t Nouveau-Bistro Сap." pitchFamily="2" charset="0"/>
              </a:rPr>
              <a:t>игрушек - «</a:t>
            </a:r>
            <a:r>
              <a:rPr lang="ru-RU" sz="5400" b="1" dirty="0" err="1" smtClean="0">
                <a:solidFill>
                  <a:srgbClr val="FF0000"/>
                </a:solidFill>
                <a:latin typeface="Art Nouveau-Bistro Сap." pitchFamily="2" charset="0"/>
              </a:rPr>
              <a:t>кофеюшек</a:t>
            </a:r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»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0" y="2143116"/>
            <a:ext cx="5328348" cy="442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894" y="214290"/>
            <a:ext cx="5572196" cy="57864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t Nouveau-Bistro Сap." pitchFamily="2" charset="0"/>
              </a:rPr>
              <a:t>ОЖИДАЕМЫЕ  РЕЗУЛЬТАТЫ: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000" dirty="0">
                <a:solidFill>
                  <a:srgbClr val="FF0000"/>
                </a:solidFill>
              </a:rPr>
              <a:t>Творческие мастер-классы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посетят </a:t>
            </a:r>
            <a:r>
              <a:rPr lang="ru-RU" sz="2000" dirty="0" smtClean="0">
                <a:solidFill>
                  <a:srgbClr val="FF0000"/>
                </a:solidFill>
              </a:rPr>
              <a:t>35 детей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попавших </a:t>
            </a:r>
            <a:r>
              <a:rPr lang="ru-RU" sz="2000" dirty="0">
                <a:solidFill>
                  <a:srgbClr val="FF0000"/>
                </a:solidFill>
              </a:rPr>
              <a:t>в трудную жизненную ситуацию. Ребята получат навыки и умения в разных областях творческой деятельности,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а </a:t>
            </a:r>
            <a:r>
              <a:rPr lang="ru-RU" sz="2000" dirty="0">
                <a:solidFill>
                  <a:srgbClr val="FF0000"/>
                </a:solidFill>
              </a:rPr>
              <a:t>также восстановление,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реабилитацию </a:t>
            </a:r>
            <a:r>
              <a:rPr lang="ru-RU" sz="2000" dirty="0">
                <a:solidFill>
                  <a:srgbClr val="FF0000"/>
                </a:solidFill>
              </a:rPr>
              <a:t>через творчество.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764" y="1285860"/>
            <a:ext cx="6915144" cy="429897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Творчество - одно из наиболее  эффективных направлений реабилитации и социальной адаптации несовершеннолетних, попавших в трудную жизненную ситуацию. Именно творчество, являясь великолепным стимулом, позволяет повысить самооценку и развить физические и умственные способности, положительно влияет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 </a:t>
            </a:r>
            <a:r>
              <a:rPr lang="ru-RU" sz="3200" dirty="0">
                <a:solidFill>
                  <a:srgbClr val="FF0000"/>
                </a:solidFill>
              </a:rPr>
              <a:t>становление и социализацию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764" y="1285860"/>
            <a:ext cx="6915144" cy="42989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Воспитанники социально-реабилитационного центра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для </a:t>
            </a:r>
            <a:r>
              <a:rPr lang="ru-RU" sz="3200" dirty="0" smtClean="0">
                <a:solidFill>
                  <a:srgbClr val="FF0000"/>
                </a:solidFill>
              </a:rPr>
              <a:t>несовершеннолетних,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дети и подростки с ОВЗ.​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928670"/>
            <a:ext cx="3879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t Nouveau-Bistro Сap." pitchFamily="2" charset="0"/>
              </a:rPr>
              <a:t>Целевая аудитория: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1764" y="1285860"/>
            <a:ext cx="6915144" cy="42989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Познакомить и обучить ребят декоративно-прикладным видам творчества, с целью повышения уровня их социализации , самореализации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реабилитации.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0501" y="928670"/>
            <a:ext cx="1116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t Nouveau-Bistro Сap." pitchFamily="2" charset="0"/>
              </a:rPr>
              <a:t>Цель: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428736"/>
            <a:ext cx="6915144" cy="429897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Проект предполагает </a:t>
            </a:r>
            <a:r>
              <a:rPr lang="ru-RU" sz="4000" dirty="0" smtClean="0">
                <a:solidFill>
                  <a:srgbClr val="FF0000"/>
                </a:solidFill>
              </a:rPr>
              <a:t>встречи с  ребятами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из </a:t>
            </a:r>
            <a:r>
              <a:rPr lang="ru-RU" sz="4000" dirty="0">
                <a:solidFill>
                  <a:srgbClr val="FF0000"/>
                </a:solidFill>
              </a:rPr>
              <a:t>социально-реабилитационного </a:t>
            </a:r>
            <a:r>
              <a:rPr lang="ru-RU" sz="4000" dirty="0" smtClean="0">
                <a:solidFill>
                  <a:srgbClr val="FF0000"/>
                </a:solidFill>
              </a:rPr>
              <a:t>центра </a:t>
            </a:r>
            <a:r>
              <a:rPr lang="ru-RU" sz="4000" dirty="0" smtClean="0">
                <a:solidFill>
                  <a:srgbClr val="FF0000"/>
                </a:solidFill>
              </a:rPr>
              <a:t>и школ для обучающихся с ОВЗ​ 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для общения и проведения </a:t>
            </a:r>
            <a:r>
              <a:rPr lang="ru-RU" sz="4000" dirty="0" smtClean="0">
                <a:solidFill>
                  <a:srgbClr val="FF0000"/>
                </a:solidFill>
              </a:rPr>
              <a:t>серии творческих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мастер-классов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00042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t Nouveau-Bistro Сap." pitchFamily="2" charset="0"/>
              </a:rPr>
              <a:t>Задачи: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642918"/>
            <a:ext cx="6915144" cy="64294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РИСОВАНИЕ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500174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ВЯЗАНИЕ </a:t>
            </a:r>
            <a:r>
              <a:rPr lang="ru-RU" sz="2800" b="1" dirty="0" smtClean="0">
                <a:solidFill>
                  <a:srgbClr val="FF0000"/>
                </a:solidFill>
                <a:latin typeface="Art Nouveau-Bistro Сap." pitchFamily="2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t Nouveau-Bistro Сap." pitchFamily="2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t Nouveau-Bistro Сap." pitchFamily="2" charset="0"/>
              </a:rPr>
              <a:t>крючком и спицами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4188" y="3786166"/>
            <a:ext cx="4239812" cy="3071834"/>
          </a:xfrm>
          <a:prstGeom prst="rect">
            <a:avLst/>
          </a:prstGeom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143116"/>
            <a:ext cx="350067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Изготовление тряпичных кукол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143380"/>
            <a:ext cx="3458472" cy="2307129"/>
          </a:xfrm>
          <a:prstGeom prst="rect">
            <a:avLst/>
          </a:prstGeom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404" y="2143116"/>
            <a:ext cx="287884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0326" y="214290"/>
            <a:ext cx="6915144" cy="207170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t Nouveau-Bistro Сap." pitchFamily="2" charset="0"/>
              </a:rPr>
              <a:t>ВЫШИВАНИЕ</a:t>
            </a:r>
            <a:endParaRPr lang="ru-RU" sz="6600" b="1" dirty="0">
              <a:solidFill>
                <a:srgbClr val="FF0000"/>
              </a:solidFill>
              <a:latin typeface="Art Nouveau-Bistro Сap." pitchFamily="2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71678"/>
            <a:ext cx="5672125" cy="378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86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Творчество - одно из наиболее  эффективных направлений реабилитации и социальной адаптации несовершеннолетних, попавших в трудную жизненную ситуацию. Именно творчество, являясь великолепным стимулом, позволяет повысить самооценку и развить физические и умственные способности, положительно влияет  на становление и социализацию личности.</vt:lpstr>
      <vt:lpstr>Воспитанники социально-реабилитационного центра  для несовершеннолетних,  дети и подростки с ОВЗ.​  </vt:lpstr>
      <vt:lpstr>Познакомить и обучить ребят декоративно-прикладным видам творчества, с целью повышения уровня их социализации , самореализации  и реабилитации.  </vt:lpstr>
      <vt:lpstr>Проект предполагает встречи с  ребятами   из социально-реабилитационного центра и школ для обучающихся с ОВЗ​  для общения и проведения серии творческих  мастер-классов </vt:lpstr>
      <vt:lpstr>РИСОВАНИЕ</vt:lpstr>
      <vt:lpstr>ВЯЗАНИЕ  крючком и спицами</vt:lpstr>
      <vt:lpstr>Изготовление тряпичных кукол</vt:lpstr>
      <vt:lpstr>ВЫШИВАНИЕ</vt:lpstr>
      <vt:lpstr>ОРИГАМИ</vt:lpstr>
      <vt:lpstr>ДЕКУПАЖ</vt:lpstr>
      <vt:lpstr>ЛЕПКА</vt:lpstr>
      <vt:lpstr>ПОДЕЛКИ ИЗ ФЕТРА</vt:lpstr>
      <vt:lpstr>АППЛИКАЦИЯ</vt:lpstr>
      <vt:lpstr>ИЗГОТОВЛЕНИЕ игрушек - «кофеюшек»</vt:lpstr>
      <vt:lpstr>ОЖИДАЕМЫЕ  РЕЗУЛЬТАТЫ:  Творческие мастер-классы  посетят 35 детей,  попавших в трудную жизненную ситуацию. Ребята получат навыки и умения в разных областях творческой деятельности,  а также восстановление,  реабилитацию через творчество.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Ёжик</dc:title>
  <dc:creator>Admin</dc:creator>
  <cp:lastModifiedBy>Admin</cp:lastModifiedBy>
  <cp:revision>14</cp:revision>
  <dcterms:created xsi:type="dcterms:W3CDTF">2017-12-12T08:29:34Z</dcterms:created>
  <dcterms:modified xsi:type="dcterms:W3CDTF">2018-05-10T14:01:03Z</dcterms:modified>
</cp:coreProperties>
</file>