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4400e73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4400e73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9c40d9f9_0_2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9c40d9f9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99542781b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99542781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4400e736_2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4400e73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99542781b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99542781b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9c40d9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9c40d9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b9a3abeb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b9a3ab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99542781b_1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99542781b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/>
              <a:t>Коворкинг для мам и детей</a:t>
            </a:r>
            <a:endParaRPr b="1"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/>
              <a:t>“Дом №16”</a:t>
            </a:r>
            <a:endParaRPr b="1"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Автор проекта - Марина Таран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rina_21@list.ru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4294967295" type="title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 sz="2400"/>
            </a:br>
            <a:r>
              <a:rPr lang="ru" sz="3600"/>
              <a:t> Бюджет проекта:</a:t>
            </a:r>
            <a:endParaRPr sz="3600"/>
          </a:p>
        </p:txBody>
      </p:sp>
      <p:sp>
        <p:nvSpPr>
          <p:cNvPr id="145" name="Google Shape;145;p22"/>
          <p:cNvSpPr txBox="1"/>
          <p:nvPr>
            <p:ph idx="4294967295" type="body"/>
          </p:nvPr>
        </p:nvSpPr>
        <p:spPr>
          <a:xfrm>
            <a:off x="311700" y="2692675"/>
            <a:ext cx="4084500" cy="26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3600"/>
              <a:t>630.000 рублей</a:t>
            </a:r>
            <a:endParaRPr b="1" sz="3600"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15147" r="15147" t="0"/>
          <a:stretch/>
        </p:blipFill>
        <p:spPr>
          <a:xfrm>
            <a:off x="4705150" y="361926"/>
            <a:ext cx="2035802" cy="19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 b="0" l="10936" r="10944" t="0"/>
          <a:stretch/>
        </p:blipFill>
        <p:spPr>
          <a:xfrm>
            <a:off x="6796425" y="361926"/>
            <a:ext cx="2035802" cy="19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 b="10531" l="0" r="0" t="10523"/>
          <a:stretch/>
        </p:blipFill>
        <p:spPr>
          <a:xfrm>
            <a:off x="4705200" y="2366436"/>
            <a:ext cx="4127101" cy="242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09650" y="341425"/>
            <a:ext cx="8833200" cy="42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Коворкинг для мам и детей «Дом №16»</a:t>
            </a:r>
            <a:r>
              <a:rPr lang="ru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- это пространство, состоящее из двух отдельных зон: </a:t>
            </a:r>
            <a:endParaRPr sz="3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- безопасная и комфортная досуговая зона для детей в возрасте от 2 до 7 лет; </a:t>
            </a:r>
            <a:endParaRPr sz="3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- атмосферная рабочая зона для реализации идей молодых мам.</a:t>
            </a:r>
            <a:endParaRPr sz="3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265500" y="1816950"/>
            <a:ext cx="4045200" cy="109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/>
              <a:t>Создание коворкинг-пространства для реализации идей молодых мам и организации досуга детей дошкольного возраста.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265500" y="1816950"/>
            <a:ext cx="4045200" cy="109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</a:t>
            </a:r>
            <a:endParaRPr/>
          </a:p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4939500" y="181700"/>
            <a:ext cx="4045200" cy="47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 Разработать концепцию коворкинга;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2. Организовать пространство для реализации идей молодых мам;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3. Организовать безопасное и комфортное досуговое пространство для детей в возрасте от 2 до 7 лет;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4. Привлечь молодых мам с детьми к реализации проекта;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5. Выстроить работу с партнерами проекта.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статистики</a:t>
            </a:r>
            <a:endParaRPr/>
          </a:p>
        </p:txBody>
      </p:sp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5142925" y="4023450"/>
            <a:ext cx="985200" cy="4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/>
              <a:t>20-35 лет</a:t>
            </a:r>
            <a:endParaRPr sz="1300"/>
          </a:p>
        </p:txBody>
      </p:sp>
      <p:sp>
        <p:nvSpPr>
          <p:cNvPr id="109" name="Google Shape;109;p17"/>
          <p:cNvSpPr/>
          <p:nvPr/>
        </p:nvSpPr>
        <p:spPr>
          <a:xfrm>
            <a:off x="5281850" y="2910750"/>
            <a:ext cx="689700" cy="111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5282125" y="3292788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</a:rPr>
              <a:t>20%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6127925" y="286210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</a:rPr>
              <a:t>25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6817350" y="4023450"/>
            <a:ext cx="9852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/>
              <a:t>20-35 лет</a:t>
            </a:r>
            <a:endParaRPr sz="1300"/>
          </a:p>
        </p:txBody>
      </p:sp>
      <p:sp>
        <p:nvSpPr>
          <p:cNvPr id="113" name="Google Shape;113;p17"/>
          <p:cNvSpPr/>
          <p:nvPr/>
        </p:nvSpPr>
        <p:spPr>
          <a:xfrm>
            <a:off x="6973775" y="1426351"/>
            <a:ext cx="689400" cy="259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6967988" y="2414550"/>
            <a:ext cx="6894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</a:rPr>
              <a:t>87%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6817325" y="321475"/>
            <a:ext cx="1535400" cy="8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Легкие симптомы послеродовой  депрессии</a:t>
            </a:r>
            <a:endParaRPr sz="1400"/>
          </a:p>
        </p:txBody>
      </p:sp>
      <p:sp>
        <p:nvSpPr>
          <p:cNvPr id="116" name="Google Shape;116;p17"/>
          <p:cNvSpPr txBox="1"/>
          <p:nvPr/>
        </p:nvSpPr>
        <p:spPr>
          <a:xfrm>
            <a:off x="4972625" y="1866150"/>
            <a:ext cx="15354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Тяжелые</a:t>
            </a:r>
            <a:r>
              <a:rPr b="1"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симптомы послеродовой  депрессии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90250" y="526350"/>
            <a:ext cx="7113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Актуальность проекта Коворкинг для мам и детей «Дом №16» состоит в следующем: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1. Позволяет решить проблемы молодых мам, связанные с самореализацией, недостатком общения, культурной и социальной изоляцией.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2. Создает безопасную среду для социализации и развития детей.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Коворкинг для мам и детей “Дом №16”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- это пространство специально созданное для мам, жаждущих реализации своих идей, проектов, решения проблем, организации досуга.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/>
              <a:t>Сюда можно прийти с ребенком, пообщаться, получить консультации специалистов, найти бизнес-партнеров, пока чадо спокойно играет в обществе других малышей или занимается с педагогами по направлениям.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Количественные показатели</a:t>
            </a:r>
            <a:r>
              <a:rPr lang="ru"/>
              <a:t> </a:t>
            </a:r>
            <a:endParaRPr/>
          </a:p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939500" y="103800"/>
            <a:ext cx="3837000" cy="43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Организаторы проекта – 6 человек (1 руководитель проекта, 5 педагогов)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Привлеченные</a:t>
            </a:r>
            <a:r>
              <a:rPr lang="ru" sz="1400"/>
              <a:t> </a:t>
            </a:r>
            <a:r>
              <a:rPr lang="ru" sz="1400"/>
              <a:t>волонтеры</a:t>
            </a:r>
            <a:r>
              <a:rPr lang="ru" sz="1400"/>
              <a:t> – 20 человек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Участники проекта по программе - 48 мам и 48 детей (3 группы по 16 мам и 16 детей, при посещении 1 раз в неделю по 2 часа)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Для участников будет проведено: 78 мероприятий для мам и 390 развивающих занятий для детей.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А также мамы и дети участники проекта на условиях «свободного посещения» - 1430 мам и 1430 детей (из </a:t>
            </a:r>
            <a:r>
              <a:rPr lang="ru" sz="1400"/>
              <a:t>расчета</a:t>
            </a:r>
            <a:r>
              <a:rPr lang="ru" sz="1400"/>
              <a:t> 143 рабочих дня проекта – 10 мам и 10 детей в день)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Качественные показатели</a:t>
            </a:r>
            <a:r>
              <a:rPr lang="ru"/>
              <a:t> </a:t>
            </a:r>
            <a:endParaRPr/>
          </a:p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939500" y="103800"/>
            <a:ext cx="3837000" cy="3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1. Развитие клубного семейного движения в Советском районе ГО г. Уфа РБ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2. Коворкинг-пространство для мам и детей «Дом №16» на базе Муниципального бюджетного учреждения Центр досуга детей и подростков «Тамыр» городского округа город Уфа Республики Башкортостан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3. Организованный досуг и развивающие занятия для мам и детей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