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49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6400800" cy="1600200"/>
          </a:xfrm>
        </p:spPr>
        <p:txBody>
          <a:bodyPr/>
          <a:lstStyle/>
          <a:p>
            <a:pPr algn="r"/>
            <a:r>
              <a:rPr lang="ru-RU" dirty="0" smtClean="0"/>
              <a:t>А. М. </a:t>
            </a:r>
            <a:r>
              <a:rPr lang="ru-RU" smtClean="0"/>
              <a:t>Козлова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Активизация донорского движения среди студентов </a:t>
            </a:r>
            <a:r>
              <a:rPr lang="ru-RU" dirty="0" err="1" smtClean="0"/>
              <a:t>ПсковГУ</a:t>
            </a:r>
            <a:endParaRPr lang="ru-RU" dirty="0"/>
          </a:p>
        </p:txBody>
      </p:sp>
      <p:pic>
        <p:nvPicPr>
          <p:cNvPr id="5" name="Picture 6" descr="http://ospk.if.ua/images/images/kapkp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00364"/>
            <a:ext cx="3143272" cy="330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yagS-miSn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38960" cy="58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RUF-YLMDK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379624" cy="657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JQKVID3Gf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86" y="285728"/>
            <a:ext cx="881096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k67TIK3Bo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483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uK8_uiCJK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5227"/>
            <a:ext cx="4929222" cy="6572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7vNEQlMvbq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93" y="285728"/>
            <a:ext cx="879030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6400800" cy="1600200"/>
          </a:xfrm>
        </p:spPr>
        <p:txBody>
          <a:bodyPr/>
          <a:lstStyle/>
          <a:p>
            <a:pPr algn="r"/>
            <a:r>
              <a:rPr lang="ru-RU" dirty="0" smtClean="0"/>
              <a:t>А. М. Козлова</a:t>
            </a:r>
          </a:p>
          <a:p>
            <a:pPr algn="r"/>
            <a:r>
              <a:rPr lang="ru-RU" dirty="0" smtClean="0"/>
              <a:t>Председатель Профкома </a:t>
            </a:r>
          </a:p>
          <a:p>
            <a:pPr algn="r"/>
            <a:r>
              <a:rPr lang="ru-RU" dirty="0" smtClean="0"/>
              <a:t>студентов </a:t>
            </a:r>
            <a:r>
              <a:rPr lang="ru-RU" dirty="0" err="1" smtClean="0"/>
              <a:t>ПсковГУ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Активизация донорского движения среди студентов </a:t>
            </a:r>
            <a:r>
              <a:rPr lang="ru-RU" dirty="0" err="1" smtClean="0"/>
              <a:t>ПсковГУ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ZTZN5aF7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15436" cy="579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haTtsQQRCu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69" y="500042"/>
            <a:ext cx="881096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9bH4RXMt8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03515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oQuRiBPyWQ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81093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5Ai5uo291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0162"/>
            <a:ext cx="8715436" cy="579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RFjsqYmgF3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43998" cy="5760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2oZJTTMYJ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428604"/>
            <a:ext cx="8790307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RdZWN1C8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696" y="428604"/>
            <a:ext cx="8730022" cy="581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</TotalTime>
  <Words>26</Words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Активизация донорского движения среди студентов ПсковГУ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Активизация донорского движения среди студентов ПсковГУ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донорского движения среди студентов ПсковГУ</dc:title>
  <dc:creator>Пользователь</dc:creator>
  <cp:lastModifiedBy>Пользователь</cp:lastModifiedBy>
  <cp:revision>3</cp:revision>
  <dcterms:created xsi:type="dcterms:W3CDTF">2018-10-09T15:55:29Z</dcterms:created>
  <dcterms:modified xsi:type="dcterms:W3CDTF">2019-06-14T11:24:51Z</dcterms:modified>
</cp:coreProperties>
</file>