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79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\Desktop\Новая папка\Дорогою добра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\Desktop\Новая папка\Дорогою добра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\Desktop\Новая папка\Дорогою добр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\Desktop\Новая папка\Дорогою добра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\Desktop\Новая папка\Дорогою добра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\Desktop\Новая папка\Дорогою добра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5\Desktop\Новая папка\Дорогою добра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5\Desktop\Новая папка\Дорогою добра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\Desktop\Новая папка\Дорогою добра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\Desktop\Новая папка\Дорогою добра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5</cp:lastModifiedBy>
  <cp:revision>1</cp:revision>
  <dcterms:created xsi:type="dcterms:W3CDTF">2019-06-15T15:18:54Z</dcterms:created>
  <dcterms:modified xsi:type="dcterms:W3CDTF">2019-06-15T15:21:06Z</dcterms:modified>
</cp:coreProperties>
</file>