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74" r:id="rId3"/>
    <p:sldId id="268" r:id="rId4"/>
    <p:sldId id="269" r:id="rId5"/>
    <p:sldId id="270" r:id="rId6"/>
    <p:sldId id="271" r:id="rId7"/>
    <p:sldId id="27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8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18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84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6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5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4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6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9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14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17BA489-2BD1-4AC4-88D6-36E9FCBE3538}" type="datetimeFigureOut">
              <a:rPr lang="ru-RU" smtClean="0"/>
              <a:pPr/>
              <a:t>15.08.2018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041A3359-D22A-40E4-8A71-2E942EFE2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4531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kharchenkodariaoff@inbox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5603" y="5001948"/>
            <a:ext cx="9228201" cy="1645920"/>
          </a:xfrm>
        </p:spPr>
        <p:txBody>
          <a:bodyPr>
            <a:noAutofit/>
          </a:bodyPr>
          <a:lstStyle/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FF00">
                      <a:alpha val="40000"/>
                    </a:srgbClr>
                  </a:glow>
                </a:effectLst>
              </a:rPr>
              <a:t>Харченко Дарья Дмитриевна</a:t>
            </a:r>
            <a:endParaRPr lang="en-US" sz="40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FF00">
                    <a:alpha val="40000"/>
                  </a:srgbClr>
                </a:glow>
              </a:effectLst>
            </a:endParaRP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FF00">
                      <a:alpha val="40000"/>
                    </a:srgbClr>
                  </a:glow>
                </a:effectLst>
              </a:rPr>
              <a:t>16 лет, город Тюмень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FF00">
                    <a:alpha val="40000"/>
                  </a:srgbClr>
                </a:glow>
              </a:effectLst>
            </a:endParaRPr>
          </a:p>
          <a:p>
            <a:pPr algn="ctr"/>
            <a:r>
              <a:rPr lang="ru-RU" sz="4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FFFF00">
                      <a:alpha val="40000"/>
                    </a:srgbClr>
                  </a:glow>
                </a:effectLst>
              </a:rPr>
              <a:t> </a:t>
            </a:r>
            <a:endParaRPr lang="ru-RU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379" y="770467"/>
            <a:ext cx="92583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7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251" y="423082"/>
            <a:ext cx="11450471" cy="62097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Социальный проект 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«Доступное искусство» направлен на раскрытие </a:t>
            </a:r>
            <a:r>
              <a:rPr lang="ru-RU" dirty="0" smtClean="0">
                <a:solidFill>
                  <a:schemeClr val="tx1"/>
                </a:solidFill>
              </a:rPr>
              <a:t>и дальнейшее развитие художественного </a:t>
            </a:r>
            <a:r>
              <a:rPr lang="ru-RU" dirty="0">
                <a:solidFill>
                  <a:schemeClr val="tx1"/>
                </a:solidFill>
              </a:rPr>
              <a:t>потенциала у детей </a:t>
            </a:r>
            <a:r>
              <a:rPr lang="ru-RU" dirty="0" smtClean="0">
                <a:solidFill>
                  <a:schemeClr val="tx1"/>
                </a:solidFill>
              </a:rPr>
              <a:t>параллельно знакомя молодое поколение с культурным наследием их региона и тем самым формируя в обществе пласт социально активной молодежи. Среди множества проблем, которые решает наш проект, можно выделить две основные: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1)Многие дети не могут раскрыть свой талант в силу жизненных обстоятельств (например, нехватки времени или финансов у родителей) и «Доступное искусство» будет выявлять таких детей и развивать их таланты в рамках творческого объединения на базе художественной школы им. </a:t>
            </a:r>
            <a:r>
              <a:rPr lang="ru-RU" dirty="0" err="1" smtClean="0">
                <a:solidFill>
                  <a:schemeClr val="tx1"/>
                </a:solidFill>
              </a:rPr>
              <a:t>Митинского</a:t>
            </a:r>
            <a:r>
              <a:rPr lang="ru-RU" dirty="0" smtClean="0">
                <a:solidFill>
                  <a:schemeClr val="tx1"/>
                </a:solidFill>
              </a:rPr>
              <a:t> города Тюмени.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2)Проблема культурной неграмотности населения (так как все мастер-классы, проводимые в рамках творческого объединения, будут проводиться именно с уклоном в культуру родного края).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сегодняшний день «Доступное искусство» побывало на нескольких мероприятиях в Тюмени, посвященных семье и детям (как, например, «Планета детства» или «Планета Счастья»). Презентация «Доступного искусства» широкой общественности прошла в рамках Летней школы </a:t>
            </a:r>
            <a:r>
              <a:rPr lang="ru-RU" dirty="0" err="1">
                <a:solidFill>
                  <a:schemeClr val="tx1"/>
                </a:solidFill>
              </a:rPr>
              <a:t>ТюмГУ</a:t>
            </a:r>
            <a:r>
              <a:rPr lang="ru-RU" dirty="0">
                <a:solidFill>
                  <a:schemeClr val="tx1"/>
                </a:solidFill>
              </a:rPr>
              <a:t> «Беспредельное будущее и границы человеческого».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02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75" y="1602377"/>
            <a:ext cx="8783279" cy="33005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2" y="261929"/>
            <a:ext cx="6570651" cy="46409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22" y="979384"/>
            <a:ext cx="6674194" cy="4773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3418" y="1168908"/>
            <a:ext cx="479450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2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246" y="400594"/>
            <a:ext cx="9039497" cy="60911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4" y="158687"/>
            <a:ext cx="10324285" cy="6453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158687"/>
            <a:ext cx="10600510" cy="64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71" y="248037"/>
            <a:ext cx="5731449" cy="61905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73" y="248037"/>
            <a:ext cx="5115350" cy="60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04" y="357051"/>
            <a:ext cx="4606834" cy="61047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75" y="139363"/>
            <a:ext cx="5460274" cy="654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37907" y="4616790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hlinkClick r:id="rId2"/>
              </a:rPr>
              <a:t>kharchenkodariaoff@inbox.ru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+79526758144   </a:t>
            </a:r>
            <a:r>
              <a:rPr lang="ru-RU" smtClean="0"/>
              <a:t>Дарья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68" y="286494"/>
            <a:ext cx="92583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44E3BB9A-3BF5-4BE4-90CF-48BFABC7851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240</TotalTime>
  <Words>186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 Light</vt:lpstr>
      <vt:lpstr>Метрополия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kharchenkodariaoff@inbox.ru  +79526758144   Дарья</vt:lpstr>
    </vt:vector>
  </TitlesOfParts>
  <Company>Тюменский государственный университет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 ТюмГУ</dc:creator>
  <cp:lastModifiedBy>RePack by Diakov</cp:lastModifiedBy>
  <cp:revision>22</cp:revision>
  <dcterms:created xsi:type="dcterms:W3CDTF">2018-06-14T10:15:14Z</dcterms:created>
  <dcterms:modified xsi:type="dcterms:W3CDTF">2018-08-15T19:21:31Z</dcterms:modified>
</cp:coreProperties>
</file>