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71" r:id="rId3"/>
    <p:sldId id="270" r:id="rId4"/>
    <p:sldId id="266" r:id="rId5"/>
    <p:sldId id="267" r:id="rId6"/>
    <p:sldId id="263" r:id="rId7"/>
    <p:sldId id="272" r:id="rId8"/>
    <p:sldId id="274" r:id="rId9"/>
    <p:sldId id="27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>
      <p:cViewPr varScale="1">
        <p:scale>
          <a:sx n="70" d="100"/>
          <a:sy n="70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782D6-3B9A-41FF-83EA-AD99884B3870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2617A-0DE0-4041-8602-53765CD64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81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EC886-07A0-4A18-B7F1-326E37B356E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21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9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1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4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22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8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3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4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19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9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10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40324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«Доступный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летний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отдых» в рамках проведения летней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оздоровительной компании на территории</a:t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Ак-Довурак в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33759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812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2628007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 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27583" y="2708920"/>
            <a:ext cx="7667129" cy="197793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0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6891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Город Ак-Довурак,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небольшой город на западе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Республики Тыва, расположен в центре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Хемчикской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долины, в 301 км к западу от г. Кызыл - столицы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страны.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Название города переводится с тувинского как «белая земля». Оно связано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месторождением асбеста.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Разница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 времени с Москвой: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+ 4 часа.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Население: 13000 чел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Администратор\Desktop\6JqUCugsnQ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9559"/>
            <a:ext cx="3190112" cy="1790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dugnKmOypK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61529"/>
            <a:ext cx="2952328" cy="1925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истратор\Desktop\x_f8e258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54263"/>
            <a:ext cx="2808312" cy="2106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дминистратор\Desktop\x_49cc10f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68" y="4357966"/>
            <a:ext cx="2670043" cy="2002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дминистратор\Desktop\x_2a2ef15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32" y="3007751"/>
            <a:ext cx="3024336" cy="221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1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800600"/>
            <a:ext cx="792088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Детский стационарный оздоровительный </a:t>
            </a:r>
            <a:r>
              <a:rPr lang="ru-RU" sz="2400" dirty="0" smtClean="0"/>
              <a:t>лагерь </a:t>
            </a:r>
            <a:r>
              <a:rPr lang="ru-RU" sz="2400" dirty="0"/>
              <a:t>«Таежный» работает с 1973 года.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Ежегодно в лагере отдыхает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около 360 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" b="2316"/>
          <a:stretch>
            <a:fillRect/>
          </a:stretch>
        </p:blipFill>
        <p:spPr>
          <a:xfrm>
            <a:off x="1792288" y="612775"/>
            <a:ext cx="5299992" cy="3974994"/>
          </a:xfrm>
        </p:spPr>
      </p:pic>
    </p:spTree>
    <p:extLst>
      <p:ext uri="{BB962C8B-B14F-4D97-AF65-F5344CB8AC3E}">
        <p14:creationId xmlns:p14="http://schemas.microsoft.com/office/powerpoint/2010/main" val="10212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В оздоровительных лагерях </a:t>
            </a:r>
            <a:r>
              <a:rPr lang="ru-RU" dirty="0" smtClean="0"/>
              <a:t>в 2018г. бесплатно </a:t>
            </a:r>
            <a:r>
              <a:rPr lang="ru-RU" dirty="0"/>
              <a:t>отдохнуло 689 </a:t>
            </a:r>
            <a:r>
              <a:rPr lang="ru-RU" dirty="0" smtClean="0"/>
              <a:t>детей живущих в городе Ак-Довурак, </a:t>
            </a:r>
            <a:r>
              <a:rPr lang="ru-RU" dirty="0"/>
              <a:t>что составляет 51% от общего </a:t>
            </a:r>
            <a:r>
              <a:rPr lang="ru-RU" dirty="0" smtClean="0"/>
              <a:t>числа всех отдохнувших детей, </a:t>
            </a:r>
            <a:r>
              <a:rPr lang="ru-RU" dirty="0"/>
              <a:t>в том числе:</a:t>
            </a:r>
          </a:p>
          <a:p>
            <a:r>
              <a:rPr lang="ru-RU" dirty="0"/>
              <a:t>      - дети, состоящие в трудной жизненной ситуации 165 или 12,3% от общего количества детей,</a:t>
            </a:r>
          </a:p>
          <a:p>
            <a:r>
              <a:rPr lang="ru-RU" dirty="0"/>
              <a:t>      - дети, состоящих на учете ПДН 12,</a:t>
            </a:r>
          </a:p>
          <a:p>
            <a:r>
              <a:rPr lang="ru-RU" dirty="0"/>
              <a:t>      - дети, состоящие на учет </a:t>
            </a:r>
            <a:r>
              <a:rPr lang="ru-RU" dirty="0" err="1" smtClean="0"/>
              <a:t>КДНиЗП</a:t>
            </a:r>
            <a:r>
              <a:rPr lang="ru-RU" dirty="0" smtClean="0"/>
              <a:t> </a:t>
            </a:r>
            <a:r>
              <a:rPr lang="ru-RU" dirty="0"/>
              <a:t>21,</a:t>
            </a:r>
          </a:p>
          <a:p>
            <a:r>
              <a:rPr lang="ru-RU" dirty="0"/>
              <a:t>      - дети, состоящие на учтете ВШУ 79,</a:t>
            </a:r>
          </a:p>
          <a:p>
            <a:r>
              <a:rPr lang="ru-RU" dirty="0"/>
              <a:t>      - дети, участники проекта ОРВО 75</a:t>
            </a:r>
          </a:p>
          <a:p>
            <a:r>
              <a:rPr lang="ru-RU" dirty="0"/>
              <a:t>      - дети с ОВЗ 2.</a:t>
            </a:r>
          </a:p>
        </p:txBody>
      </p:sp>
    </p:spTree>
    <p:extLst>
      <p:ext uri="{BB962C8B-B14F-4D97-AF65-F5344CB8AC3E}">
        <p14:creationId xmlns:p14="http://schemas.microsoft.com/office/powerpoint/2010/main" val="387963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527 детей отдыхали в лагерях дневного пребывания на базе образовательных организаций города и центра помощи семье и детям.</a:t>
            </a:r>
          </a:p>
          <a:p>
            <a:pPr marL="0" indent="0">
              <a:buNone/>
            </a:pPr>
            <a:r>
              <a:rPr lang="ru-RU" dirty="0" smtClean="0"/>
              <a:t>40 детей – отдохнули в лагерях других </a:t>
            </a:r>
            <a:r>
              <a:rPr lang="ru-RU" dirty="0" err="1" smtClean="0"/>
              <a:t>кожуунов</a:t>
            </a:r>
            <a:r>
              <a:rPr lang="ru-RU" dirty="0" smtClean="0"/>
              <a:t> (районов) Республики Тыва, без оплаты родительского взноса.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За лето 2018 года </a:t>
            </a:r>
            <a:r>
              <a:rPr lang="ru-RU" sz="2000" dirty="0" smtClean="0"/>
              <a:t>в оздоровительном лагере бесплатно </a:t>
            </a:r>
            <a:r>
              <a:rPr lang="ru-RU" sz="2000" dirty="0"/>
              <a:t>отдохнуло </a:t>
            </a:r>
            <a:r>
              <a:rPr lang="ru-RU" sz="2000" dirty="0" smtClean="0"/>
              <a:t>112 детей</a:t>
            </a:r>
            <a:r>
              <a:rPr lang="ru-RU" sz="2000" dirty="0"/>
              <a:t>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от </a:t>
            </a:r>
            <a:r>
              <a:rPr lang="ru-RU" sz="2000" dirty="0"/>
              <a:t>7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smtClean="0"/>
              <a:t>15 лет. Планировалось охватить 115 детей, трое в день отъезда не явились. После выяснения причин оказалось, у них не было подходящей одежды.</a:t>
            </a:r>
            <a:br>
              <a:rPr lang="ru-RU" sz="2000" dirty="0" smtClean="0"/>
            </a:br>
            <a:r>
              <a:rPr lang="ru-RU" sz="2000" dirty="0" smtClean="0"/>
              <a:t>У 29 детей уже в самом лагере вожатые обнаружили недостаток </a:t>
            </a:r>
            <a:br>
              <a:rPr lang="ru-RU" sz="2000" dirty="0" smtClean="0"/>
            </a:br>
            <a:r>
              <a:rPr lang="ru-RU" sz="2000" dirty="0" smtClean="0"/>
              <a:t>тех или иных теплых вещей.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000364"/>
              </p:ext>
            </p:extLst>
          </p:nvPr>
        </p:nvGraphicFramePr>
        <p:xfrm>
          <a:off x="683568" y="2204865"/>
          <a:ext cx="8136905" cy="3797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09"/>
                <a:gridCol w="1115337"/>
                <a:gridCol w="705794"/>
                <a:gridCol w="627010"/>
                <a:gridCol w="680947"/>
                <a:gridCol w="709297"/>
                <a:gridCol w="787676"/>
                <a:gridCol w="787676"/>
                <a:gridCol w="709297"/>
                <a:gridCol w="788231"/>
                <a:gridCol w="788231"/>
              </a:tblGrid>
              <a:tr h="358863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ДОЛ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</a:t>
                      </a:r>
                      <a:r>
                        <a:rPr lang="ru-RU" sz="1400" dirty="0" smtClean="0">
                          <a:effectLst/>
                        </a:rPr>
                        <a:t>безработных родителей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многодетных семей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 неполных семей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дети-сироты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относящиеся к категории «трудная жизненная ситуация», </a:t>
                      </a:r>
                      <a:r>
                        <a:rPr lang="ru-RU" sz="900" dirty="0" smtClean="0">
                          <a:effectLst/>
                        </a:rPr>
                        <a:t>в</a:t>
                      </a:r>
                      <a:r>
                        <a:rPr lang="ru-RU" sz="900" baseline="0" dirty="0" smtClean="0">
                          <a:effectLst/>
                        </a:rPr>
                        <a:t> </a:t>
                      </a:r>
                      <a:r>
                        <a:rPr lang="ru-RU" sz="900" dirty="0" err="1" smtClean="0">
                          <a:effectLst/>
                        </a:rPr>
                        <a:t>т.ч</a:t>
                      </a:r>
                      <a:r>
                        <a:rPr lang="ru-RU" sz="900" dirty="0" smtClean="0">
                          <a:effectLst/>
                        </a:rPr>
                        <a:t>.: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6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оставшиеся без попечения родителей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с ОВЗ, то есть имющие недостатки в развитии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дети-жертвы насилия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дети из малоимущих семей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из крайне-бедных семей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  <a:tr h="1977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  <a:tr h="117671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ДСОЛ «Таежный»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726" marR="6672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ДСОЛ  «Таежный»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летнего лагеря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имеется: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столовая,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жилых корпусов, административное здание, две бани, спортивная площадка, футбольное и баскетбольное поле, спортивные сооружения, зеленый театр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комната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отдыха.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52327" cy="3864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103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3" name="Picture 5" descr="C:\Users\Администратор\Desktop\20180619_213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590296" cy="29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ддт\GH2u_JeAcu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24" y="3584867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2208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99" y="980728"/>
            <a:ext cx="33206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3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5774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Летом 2020 года планируется охватить летним отдыхом </a:t>
            </a:r>
            <a:r>
              <a:rPr lang="ru-RU" dirty="0" smtClean="0"/>
              <a:t>150</a:t>
            </a:r>
            <a:r>
              <a:rPr lang="ru-RU" dirty="0" smtClean="0"/>
              <a:t> </a:t>
            </a:r>
            <a:r>
              <a:rPr lang="ru-RU" dirty="0" smtClean="0"/>
              <a:t>детей из малообеспеченных семей. Планируется реализовать </a:t>
            </a:r>
            <a:r>
              <a:rPr lang="ru-RU" dirty="0"/>
              <a:t>проект </a:t>
            </a:r>
            <a:r>
              <a:rPr lang="ru-RU" dirty="0" smtClean="0"/>
              <a:t>«Доступный </a:t>
            </a:r>
            <a:r>
              <a:rPr lang="ru-RU" dirty="0"/>
              <a:t>летний отдых</a:t>
            </a:r>
            <a:r>
              <a:rPr lang="ru-RU" dirty="0" smtClean="0"/>
              <a:t>» с помощью Волонтерских объединений города Ак-Довурак объявив акцию «Помоги собраться в Лагерь!».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620688"/>
            <a:ext cx="4038600" cy="55054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2020 году с </a:t>
            </a:r>
            <a:r>
              <a:rPr lang="ru-RU" dirty="0"/>
              <a:t>помощью </a:t>
            </a:r>
            <a:r>
              <a:rPr lang="ru-RU" dirty="0" smtClean="0"/>
              <a:t>данного </a:t>
            </a:r>
            <a:r>
              <a:rPr lang="ru-RU" dirty="0"/>
              <a:t>проекта </a:t>
            </a:r>
            <a:r>
              <a:rPr lang="ru-RU" dirty="0" smtClean="0"/>
              <a:t>планируем увеличить </a:t>
            </a:r>
            <a:r>
              <a:rPr lang="ru-RU" dirty="0"/>
              <a:t>количество детей, охваченных отдыхом и оздоровлением в </a:t>
            </a:r>
            <a:r>
              <a:rPr lang="ru-RU" dirty="0" smtClean="0"/>
              <a:t>стационарном </a:t>
            </a:r>
            <a:r>
              <a:rPr lang="ru-RU" dirty="0"/>
              <a:t>лагере </a:t>
            </a:r>
            <a:r>
              <a:rPr lang="ru-RU" dirty="0" smtClean="0"/>
              <a:t>«Таежный» без оплаты родительского взноса </a:t>
            </a:r>
            <a:r>
              <a:rPr lang="ru-RU" dirty="0"/>
              <a:t>на </a:t>
            </a:r>
            <a:r>
              <a:rPr lang="ru-RU" dirty="0" smtClean="0"/>
              <a:t>33</a:t>
            </a:r>
            <a:r>
              <a:rPr lang="ru-RU" dirty="0" smtClean="0"/>
              <a:t>%.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/>
              <a:t>112 +33% </a:t>
            </a:r>
            <a:r>
              <a:rPr lang="ru-RU" dirty="0" smtClean="0"/>
              <a:t>= </a:t>
            </a:r>
            <a:r>
              <a:rPr lang="ru-RU" dirty="0" smtClean="0"/>
              <a:t>150.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5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413</Words>
  <Application>Microsoft Office PowerPoint</Application>
  <PresentationFormat>Экран (4:3)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«Доступный летний отдых» в рамках проведения летней оздоровительной компании на территории  г. Ак-Довурак в 2020 году </vt:lpstr>
      <vt:lpstr>Город Ак-Довурак, небольшой город на западе Республики Тыва, расположен в центре Хемчикской долины, в 301 км к западу от г. Кызыл - столицы страны. Название города переводится с тувинского как «белая земля». Оно связано с месторождением асбеста. Разница во времени с Москвой: + 4 часа. Население: 13000 чел.</vt:lpstr>
      <vt:lpstr>Детский стационарный оздоровительный лагерь «Таежный» работает с 1973 года. </vt:lpstr>
      <vt:lpstr>Презентация PowerPoint</vt:lpstr>
      <vt:lpstr>Презентация PowerPoint</vt:lpstr>
      <vt:lpstr>За лето 2018 года в оздоровительном лагере бесплатно отдохнуло 112 детей,  от 7 до 15 лет. Планировалось охватить 115 детей, трое в день отъезда не явились. После выяснения причин оказалось, у них не было подходящей одежды. У 29 детей уже в самом лагере вожатые обнаружили недостаток  тех или иных теплых вещей.</vt:lpstr>
      <vt:lpstr>ДСОЛ  «Таежный»</vt:lpstr>
      <vt:lpstr> 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проведения летней оздоровительной компании на территории  г. Ак-Довурак за 2018 год. </dc:title>
  <dc:creator>Администратор</dc:creator>
  <cp:lastModifiedBy>XTreme.ws</cp:lastModifiedBy>
  <cp:revision>37</cp:revision>
  <dcterms:created xsi:type="dcterms:W3CDTF">2018-10-15T15:18:25Z</dcterms:created>
  <dcterms:modified xsi:type="dcterms:W3CDTF">2019-06-16T12:44:35Z</dcterms:modified>
</cp:coreProperties>
</file>