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6" r:id="rId7"/>
    <p:sldId id="261" r:id="rId8"/>
    <p:sldId id="263" r:id="rId9"/>
    <p:sldId id="270" r:id="rId10"/>
    <p:sldId id="265" r:id="rId11"/>
    <p:sldId id="268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4" autoAdjust="0"/>
    <p:restoredTop sz="94660"/>
  </p:normalViewPr>
  <p:slideViewPr>
    <p:cSldViewPr>
      <p:cViewPr>
        <p:scale>
          <a:sx n="90" d="100"/>
          <a:sy n="90" d="100"/>
        </p:scale>
        <p:origin x="-1500" y="-576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32030C1-074F-4228-84D3-2BF29692743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A76F0-F53A-44FA-939C-3B24187EA4E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5911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19850" y="533400"/>
            <a:ext cx="2038350" cy="5562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533400"/>
            <a:ext cx="596265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9FEFA-175D-42B5-BDE5-86168CE643A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204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CD187-261D-4071-BC0D-FC55D4F78E6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999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3E42F-5018-4DA7-959E-BF6A0C0FBF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8430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57700" y="1828800"/>
            <a:ext cx="40005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F605E-27E0-4089-A3C2-A99302A541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634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83059-D9F6-4E5D-A220-A2CA045E6E6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6449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E8183-411D-4EFF-8CC0-A8D13443646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587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0C9C1-9883-47E7-BA11-5919FA477F3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356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0722F-4291-4B28-8253-848F28E4E0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198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6D174-47A8-4095-ACF3-FBF95FC3C8E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3947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533400"/>
            <a:ext cx="6324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828800"/>
            <a:ext cx="8153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0BA5C0-7DD3-4A76-AADE-128F93FE188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107504" y="1700808"/>
            <a:ext cx="8928992" cy="49529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7"/>
          <a:stretch/>
        </p:blipFill>
        <p:spPr>
          <a:xfrm>
            <a:off x="901766" y="2285249"/>
            <a:ext cx="7426891" cy="341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3508" y="956536"/>
            <a:ext cx="82511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Молодёжное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добровольческое объединение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58073" y="3598140"/>
            <a:ext cx="53142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38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ДРУГ</a:t>
            </a:r>
            <a:endParaRPr lang="ru-RU" sz="138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508" y="5699658"/>
            <a:ext cx="862796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детского творчества</a:t>
            </a:r>
          </a:p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г. Лабытнанги</a:t>
            </a:r>
          </a:p>
        </p:txBody>
      </p:sp>
      <p:pic>
        <p:nvPicPr>
          <p:cNvPr id="9" name="Рисунок 8" descr="эмблема друг новая.png"/>
          <p:cNvPicPr>
            <a:picLocks noChangeAspect="1"/>
          </p:cNvPicPr>
          <p:nvPr/>
        </p:nvPicPr>
        <p:blipFill>
          <a:blip r:embed="rId3" cstate="print"/>
          <a:srcRect b="32100"/>
          <a:stretch>
            <a:fillRect/>
          </a:stretch>
        </p:blipFill>
        <p:spPr>
          <a:xfrm>
            <a:off x="7215206" y="142852"/>
            <a:ext cx="1736813" cy="128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115616" y="5950196"/>
            <a:ext cx="6778091" cy="935188"/>
            <a:chOff x="3618" y="3480"/>
            <a:chExt cx="1200" cy="275"/>
          </a:xfrm>
        </p:grpSpPr>
        <p:sp>
          <p:nvSpPr>
            <p:cNvPr id="9" name="Freeform 37"/>
            <p:cNvSpPr>
              <a:spLocks/>
            </p:cNvSpPr>
            <p:nvPr/>
          </p:nvSpPr>
          <p:spPr bwMode="gray">
            <a:xfrm>
              <a:off x="3682" y="3634"/>
              <a:ext cx="1063" cy="121"/>
            </a:xfrm>
            <a:custGeom>
              <a:avLst/>
              <a:gdLst>
                <a:gd name="T0" fmla="*/ 1063 w 1120"/>
                <a:gd name="T1" fmla="*/ 121 h 252"/>
                <a:gd name="T2" fmla="*/ 1059 w 1120"/>
                <a:gd name="T3" fmla="*/ 120 h 252"/>
                <a:gd name="T4" fmla="*/ 1044 w 1120"/>
                <a:gd name="T5" fmla="*/ 118 h 252"/>
                <a:gd name="T6" fmla="*/ 1019 w 1120"/>
                <a:gd name="T7" fmla="*/ 115 h 252"/>
                <a:gd name="T8" fmla="*/ 985 w 1120"/>
                <a:gd name="T9" fmla="*/ 111 h 252"/>
                <a:gd name="T10" fmla="*/ 942 w 1120"/>
                <a:gd name="T11" fmla="*/ 107 h 252"/>
                <a:gd name="T12" fmla="*/ 890 w 1120"/>
                <a:gd name="T13" fmla="*/ 102 h 252"/>
                <a:gd name="T14" fmla="*/ 831 w 1120"/>
                <a:gd name="T15" fmla="*/ 98 h 252"/>
                <a:gd name="T16" fmla="*/ 765 w 1120"/>
                <a:gd name="T17" fmla="*/ 94 h 252"/>
                <a:gd name="T18" fmla="*/ 693 w 1120"/>
                <a:gd name="T19" fmla="*/ 91 h 252"/>
                <a:gd name="T20" fmla="*/ 613 w 1120"/>
                <a:gd name="T21" fmla="*/ 88 h 252"/>
                <a:gd name="T22" fmla="*/ 528 w 1120"/>
                <a:gd name="T23" fmla="*/ 88 h 252"/>
                <a:gd name="T24" fmla="*/ 442 w 1120"/>
                <a:gd name="T25" fmla="*/ 88 h 252"/>
                <a:gd name="T26" fmla="*/ 364 w 1120"/>
                <a:gd name="T27" fmla="*/ 91 h 252"/>
                <a:gd name="T28" fmla="*/ 292 w 1120"/>
                <a:gd name="T29" fmla="*/ 94 h 252"/>
                <a:gd name="T30" fmla="*/ 226 w 1120"/>
                <a:gd name="T31" fmla="*/ 98 h 252"/>
                <a:gd name="T32" fmla="*/ 169 w 1120"/>
                <a:gd name="T33" fmla="*/ 102 h 252"/>
                <a:gd name="T34" fmla="*/ 120 w 1120"/>
                <a:gd name="T35" fmla="*/ 107 h 252"/>
                <a:gd name="T36" fmla="*/ 78 w 1120"/>
                <a:gd name="T37" fmla="*/ 111 h 252"/>
                <a:gd name="T38" fmla="*/ 44 w 1120"/>
                <a:gd name="T39" fmla="*/ 115 h 252"/>
                <a:gd name="T40" fmla="*/ 19 w 1120"/>
                <a:gd name="T41" fmla="*/ 118 h 252"/>
                <a:gd name="T42" fmla="*/ 6 w 1120"/>
                <a:gd name="T43" fmla="*/ 120 h 252"/>
                <a:gd name="T44" fmla="*/ 0 w 1120"/>
                <a:gd name="T45" fmla="*/ 121 h 252"/>
                <a:gd name="T46" fmla="*/ 0 w 1120"/>
                <a:gd name="T47" fmla="*/ 30 h 252"/>
                <a:gd name="T48" fmla="*/ 532 w 1120"/>
                <a:gd name="T49" fmla="*/ 0 h 252"/>
                <a:gd name="T50" fmla="*/ 1063 w 1120"/>
                <a:gd name="T51" fmla="*/ 30 h 252"/>
                <a:gd name="T52" fmla="*/ 1063 w 1120"/>
                <a:gd name="T53" fmla="*/ 121 h 252"/>
                <a:gd name="T54" fmla="*/ 1063 w 1120"/>
                <a:gd name="T55" fmla="*/ 12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gray">
            <a:xfrm>
              <a:off x="3618" y="3480"/>
              <a:ext cx="1200" cy="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</p:grpSp>
      <p:sp>
        <p:nvSpPr>
          <p:cNvPr id="11" name="Text Box 39"/>
          <p:cNvSpPr txBox="1">
            <a:spLocks noChangeArrowheads="1"/>
          </p:cNvSpPr>
          <p:nvPr/>
        </p:nvSpPr>
        <p:spPr bwMode="white">
          <a:xfrm>
            <a:off x="1187624" y="5878758"/>
            <a:ext cx="6624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Лучшая молодежная организация 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2014,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2015, 2016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МДО «ДРУГ»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3" name="Рисунок 12" descr="эмблема друг новая.png"/>
          <p:cNvPicPr>
            <a:picLocks noChangeAspect="1"/>
          </p:cNvPicPr>
          <p:nvPr/>
        </p:nvPicPr>
        <p:blipFill>
          <a:blip r:embed="rId2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23396" r="4779"/>
          <a:stretch/>
        </p:blipFill>
        <p:spPr>
          <a:xfrm>
            <a:off x="35496" y="1642527"/>
            <a:ext cx="3732028" cy="20677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194" name="Picture 2" descr="https://pp.userapi.com/c840324/v840324561/23a33/NTiygOYgNm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06725"/>
            <a:ext cx="2711552" cy="210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46416/v846416725/8420e/StaJO2DSE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t="17567" r="11395"/>
          <a:stretch/>
        </p:blipFill>
        <p:spPr bwMode="auto">
          <a:xfrm>
            <a:off x="6660232" y="1606724"/>
            <a:ext cx="2360429" cy="210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p.userapi.com/c850136/v850136291/4405b/xi8xmmDPUA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r="8891"/>
          <a:stretch/>
        </p:blipFill>
        <p:spPr bwMode="auto">
          <a:xfrm>
            <a:off x="6294426" y="3805596"/>
            <a:ext cx="2700669" cy="20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pp.userapi.com/c831508/v831508504/f899a/-rtRHqzSW1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1728"/>
            <a:ext cx="2775998" cy="20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pp.userapi.com/c846121/v846121424/34385/feDIg-7PhD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8" y="3769410"/>
            <a:ext cx="3163402" cy="21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8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https://pp.userapi.com/c824410/v824410957/fa6e5/sCO6atf2Sg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6"/>
          <a:stretch/>
        </p:blipFill>
        <p:spPr bwMode="auto">
          <a:xfrm>
            <a:off x="6588224" y="1633453"/>
            <a:ext cx="2187663" cy="22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p.userapi.com/c847220/v847220307/e4337/sstJ0pnEn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r="7433"/>
          <a:stretch/>
        </p:blipFill>
        <p:spPr bwMode="auto">
          <a:xfrm>
            <a:off x="179512" y="4023118"/>
            <a:ext cx="2854152" cy="250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pp.userapi.com/c846121/v846121424/342ae/HeoGDhaIrW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8164"/>
          <a:stretch/>
        </p:blipFill>
        <p:spPr bwMode="auto">
          <a:xfrm>
            <a:off x="323528" y="1633452"/>
            <a:ext cx="2974932" cy="22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Добровольческое объединение</a:t>
            </a:r>
            <a:endParaRPr lang="ru-RU" sz="3200" dirty="0"/>
          </a:p>
        </p:txBody>
      </p:sp>
      <p:pic>
        <p:nvPicPr>
          <p:cNvPr id="1026" name="Picture 2" descr="C:\Users\user\Desktop\bHO_90m4n8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2620"/>
            <a:ext cx="3087435" cy="22698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846219/v846219399/eb63d/OCLtsr1rcJ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9570"/>
          <a:stretch/>
        </p:blipFill>
        <p:spPr bwMode="auto">
          <a:xfrm>
            <a:off x="3194908" y="4033990"/>
            <a:ext cx="2876033" cy="24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pp.userapi.com/c621703/v621703681/1ba12/a-wpXhFnkk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4225"/>
          <a:stretch/>
        </p:blipFill>
        <p:spPr bwMode="auto">
          <a:xfrm>
            <a:off x="6188149" y="4033990"/>
            <a:ext cx="2828260" cy="24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эмблема друг новая.png"/>
          <p:cNvPicPr>
            <a:picLocks noChangeAspect="1"/>
          </p:cNvPicPr>
          <p:nvPr/>
        </p:nvPicPr>
        <p:blipFill>
          <a:blip r:embed="rId8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5232" y="2165958"/>
            <a:ext cx="859155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9900" b="1" cap="none" spc="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ДРУГ</a:t>
            </a:r>
            <a:endParaRPr lang="ru-RU" sz="19900" b="1" cap="none" spc="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6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268760"/>
            <a:ext cx="7417332" cy="1440160"/>
          </a:xfrm>
        </p:spPr>
        <p:txBody>
          <a:bodyPr/>
          <a:lstStyle/>
          <a:p>
            <a:r>
              <a:rPr lang="ru-RU" altLang="ru-RU" sz="4000" b="1" kern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4000" b="1" kern="12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ДРУГ</a:t>
            </a:r>
            <a:r>
              <a:rPr lang="ru-RU" altLang="ru-RU" sz="4000" b="1" kern="1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ru-RU" alt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1" y="522040"/>
            <a:ext cx="8700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Молодежное добровольческое объединение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6712" y="227687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anose="020B0604020202020204" pitchFamily="34" charset="0"/>
              </a:rPr>
              <a:t>Д</a:t>
            </a:r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умаем</a:t>
            </a:r>
            <a:b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anose="020B0604020202020204" pitchFamily="34" charset="0"/>
              </a:rPr>
              <a:t>Р</a:t>
            </a:r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ешаем</a:t>
            </a:r>
            <a:b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anose="020B0604020202020204" pitchFamily="34" charset="0"/>
              </a:rPr>
              <a:t>У</a:t>
            </a:r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чимся</a:t>
            </a:r>
            <a:b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anose="020B0604020202020204" pitchFamily="34" charset="0"/>
              </a:rPr>
              <a:t>Г</a:t>
            </a:r>
            <a:r>
              <a:rPr lang="ru-RU" alt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отовы </a:t>
            </a:r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endParaRPr lang="ru-RU" altLang="ru-RU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полезными </a:t>
            </a:r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людям</a:t>
            </a:r>
            <a:endParaRPr lang="ru-RU" sz="4000" dirty="0"/>
          </a:p>
        </p:txBody>
      </p:sp>
      <p:pic>
        <p:nvPicPr>
          <p:cNvPr id="7" name="Рисунок 6" descr="эмблема друг новая.png"/>
          <p:cNvPicPr>
            <a:picLocks noChangeAspect="1"/>
          </p:cNvPicPr>
          <p:nvPr/>
        </p:nvPicPr>
        <p:blipFill>
          <a:blip r:embed="rId2" cstate="print"/>
          <a:srcRect b="32100"/>
          <a:stretch>
            <a:fillRect/>
          </a:stretch>
        </p:blipFill>
        <p:spPr>
          <a:xfrm>
            <a:off x="7215206" y="142852"/>
            <a:ext cx="1736813" cy="1285860"/>
          </a:xfrm>
          <a:prstGeom prst="rect">
            <a:avLst/>
          </a:prstGeom>
        </p:spPr>
      </p:pic>
      <p:pic>
        <p:nvPicPr>
          <p:cNvPr id="3074" name="Picture 2" descr="https://pp.userapi.com/c837125/v837125591/5a930/FFRIk2KF9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4300"/>
          <a:stretch/>
        </p:blipFill>
        <p:spPr bwMode="auto">
          <a:xfrm>
            <a:off x="4050409" y="1926758"/>
            <a:ext cx="4901609" cy="377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r="3508"/>
          <a:stretch/>
        </p:blipFill>
        <p:spPr>
          <a:xfrm>
            <a:off x="4647842" y="1553482"/>
            <a:ext cx="4096729" cy="2612102"/>
          </a:xfrm>
          <a:prstGeom prst="rect">
            <a:avLst/>
          </a:prstGeom>
          <a:effectLst/>
        </p:spPr>
      </p:pic>
      <p:pic>
        <p:nvPicPr>
          <p:cNvPr id="32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06" t="26044" r="7308" b="10913"/>
          <a:stretch/>
        </p:blipFill>
        <p:spPr>
          <a:xfrm>
            <a:off x="265236" y="1575092"/>
            <a:ext cx="4263543" cy="2545815"/>
          </a:xfrm>
        </p:spPr>
      </p:pic>
      <p:sp>
        <p:nvSpPr>
          <p:cNvPr id="5" name="Прямоугольник 4"/>
          <p:cNvSpPr/>
          <p:nvPr/>
        </p:nvSpPr>
        <p:spPr>
          <a:xfrm>
            <a:off x="251518" y="476672"/>
            <a:ext cx="6972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Длительные интерактивные игры для младших школьников</a:t>
            </a:r>
            <a:endParaRPr lang="ru-RU" sz="32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/>
          <a:stretch/>
        </p:blipFill>
        <p:spPr>
          <a:xfrm>
            <a:off x="251519" y="4256781"/>
            <a:ext cx="3961300" cy="23693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2" name="Picture 4" descr="https://pp.userapi.com/c852228/v852228177/1167c/hNtRGJrEN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4"/>
          <a:stretch/>
        </p:blipFill>
        <p:spPr bwMode="auto">
          <a:xfrm>
            <a:off x="4293488" y="4256780"/>
            <a:ext cx="4451083" cy="23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эмблема ок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12" y="1553482"/>
            <a:ext cx="2466117" cy="514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885329" y="2716358"/>
            <a:ext cx="7298564" cy="2088232"/>
            <a:chOff x="-2916832" y="440668"/>
            <a:chExt cx="7298564" cy="2088232"/>
          </a:xfrm>
        </p:grpSpPr>
        <p:sp>
          <p:nvSpPr>
            <p:cNvPr id="23" name="Овал 22"/>
            <p:cNvSpPr/>
            <p:nvPr/>
          </p:nvSpPr>
          <p:spPr bwMode="auto">
            <a:xfrm>
              <a:off x="-2916832" y="440668"/>
              <a:ext cx="7292684" cy="20882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-2758552" y="1150054"/>
              <a:ext cx="7140284" cy="1296643"/>
              <a:chOff x="-2758552" y="1150054"/>
              <a:chExt cx="7140284" cy="1296643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-2758552" y="1150054"/>
                <a:ext cx="7140284" cy="1200329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ru-RU" sz="7200" b="1" dirty="0" smtClean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Н</a:t>
                </a:r>
                <a:r>
                  <a:rPr lang="ru-RU" sz="7200" b="1" dirty="0" smtClean="0">
                    <a:ln w="1905"/>
                    <a:solidFill>
                      <a:srgbClr val="FFC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Е</a:t>
                </a:r>
                <a:r>
                  <a:rPr lang="ru-RU" sz="7200" b="1" dirty="0" smtClean="0">
                    <a:ln w="1905"/>
                    <a:solidFill>
                      <a:srgbClr val="FFFF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П</a:t>
                </a:r>
                <a:r>
                  <a:rPr lang="ru-RU" sz="7200" b="1" dirty="0" smtClean="0">
                    <a:ln w="1905"/>
                    <a:solidFill>
                      <a:srgbClr val="92D05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О</a:t>
                </a:r>
                <a:r>
                  <a:rPr lang="ru-RU" sz="7200" b="1" dirty="0" smtClean="0">
                    <a:ln w="1905"/>
                    <a:solidFill>
                      <a:srgbClr val="00B0F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С</a:t>
                </a:r>
                <a:r>
                  <a:rPr lang="ru-RU" sz="7200" b="1" dirty="0" smtClean="0">
                    <a:ln w="1905"/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Е</a:t>
                </a:r>
                <a:r>
                  <a:rPr lang="ru-RU" sz="7200" b="1" dirty="0" smtClean="0">
                    <a:ln w="1905"/>
                    <a:solidFill>
                      <a:srgbClr val="9900CC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Д</a:t>
                </a:r>
                <a:r>
                  <a:rPr lang="ru-RU" sz="7200" b="1" dirty="0" smtClean="0">
                    <a:ln w="1905"/>
                    <a:solidFill>
                      <a:srgbClr val="C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Arial Black" panose="020B0A04020102020204" pitchFamily="34" charset="0"/>
                  </a:rPr>
                  <a:t>А</a:t>
                </a:r>
                <a:endParaRPr lang="ru-RU" sz="7200" b="1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5455" l="0" r="100000">
                            <a14:foregroundMark x1="32200" y1="8924" x2="32200" y2="8924"/>
                            <a14:foregroundMark x1="33000" y1="11592" x2="33000" y2="11592"/>
                            <a14:foregroundMark x1="26600" y1="11500" x2="26600" y2="11500"/>
                            <a14:foregroundMark x1="23800" y1="10764" x2="23800" y2="10764"/>
                            <a14:foregroundMark x1="39200" y1="14443" x2="39200" y2="14443"/>
                            <a14:foregroundMark x1="37000" y1="14075" x2="37000" y2="14075"/>
                            <a14:foregroundMark x1="30200" y1="14627" x2="30200" y2="14627"/>
                            <a14:foregroundMark x1="31800" y1="14167" x2="31800" y2="14167"/>
                            <a14:foregroundMark x1="55600" y1="3680" x2="55600" y2="3680"/>
                            <a14:foregroundMark x1="56200" y1="6624" x2="56200" y2="6624"/>
                            <a14:foregroundMark x1="49000" y1="6072" x2="49000" y2="6072"/>
                            <a14:foregroundMark x1="55800" y1="11316" x2="55800" y2="11316"/>
                            <a14:foregroundMark x1="57000" y1="12787" x2="57000" y2="12787"/>
                            <a14:foregroundMark x1="54000" y1="14627" x2="54000" y2="14627"/>
                            <a14:foregroundMark x1="82600" y1="3864" x2="82600" y2="3864"/>
                            <a14:foregroundMark x1="86000" y1="1840" x2="86000" y2="1840"/>
                            <a14:foregroundMark x1="75600" y1="6624" x2="75600" y2="6624"/>
                            <a14:foregroundMark x1="77400" y1="3680" x2="77400" y2="3680"/>
                            <a14:foregroundMark x1="89400" y1="6348" x2="89400" y2="6348"/>
                            <a14:foregroundMark x1="85800" y1="8924" x2="85800" y2="8924"/>
                            <a14:foregroundMark x1="84200" y1="7636" x2="84200" y2="7636"/>
                            <a14:foregroundMark x1="78000" y1="8924" x2="78000" y2="8924"/>
                            <a14:foregroundMark x1="77200" y1="11960" x2="77200" y2="11960"/>
                            <a14:foregroundMark x1="77200" y1="9936" x2="77200" y2="9936"/>
                            <a14:foregroundMark x1="90800" y1="9660" x2="90800" y2="9660"/>
                            <a14:foregroundMark x1="92600" y1="8556" x2="92600" y2="8556"/>
                            <a14:foregroundMark x1="84600" y1="12511" x2="84600" y2="12511"/>
                            <a14:foregroundMark x1="80200" y1="11500" x2="80200" y2="11500"/>
                            <a14:foregroundMark x1="76000" y1="11776" x2="76000" y2="11776"/>
                            <a14:foregroundMark x1="76200" y1="13063" x2="76200" y2="13063"/>
                            <a14:foregroundMark x1="81200" y1="12603" x2="81200" y2="12603"/>
                            <a14:foregroundMark x1="61800" y1="12328" x2="61800" y2="12328"/>
                            <a14:foregroundMark x1="41000" y1="12511" x2="41000" y2="12511"/>
                            <a14:foregroundMark x1="93200" y1="12511" x2="93200" y2="125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2553"/>
              <a:stretch/>
            </p:blipFill>
            <p:spPr>
              <a:xfrm>
                <a:off x="-1476672" y="1250195"/>
                <a:ext cx="3154554" cy="1196502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8399" b="32659" l="0" r="45600">
                            <a14:foregroundMark x1="15200" y1="22815" x2="15200" y2="22815"/>
                            <a14:foregroundMark x1="6800" y1="25943" x2="6800" y2="25943"/>
                            <a14:foregroundMark x1="8000" y1="28059" x2="8000" y2="28059"/>
                            <a14:foregroundMark x1="10600" y1="26771" x2="10600" y2="26771"/>
                            <a14:foregroundMark x1="13400" y1="29255" x2="13400" y2="29255"/>
                            <a14:foregroundMark x1="5200" y1="29623" x2="5200" y2="29623"/>
                            <a14:foregroundMark x1="13400" y1="30175" x2="13400" y2="30175"/>
                            <a14:foregroundMark x1="12600" y1="29347" x2="12600" y2="29347"/>
                            <a14:foregroundMark x1="10000" y1="28979" x2="10000" y2="28979"/>
                            <a14:foregroundMark x1="9000" y1="30359" x2="9000" y2="30359"/>
                            <a14:foregroundMark x1="17000" y1="29623" x2="17000" y2="29623"/>
                            <a14:foregroundMark x1="21400" y1="29807" x2="21400" y2="29807"/>
                            <a14:foregroundMark x1="23200" y1="29071" x2="23200" y2="29071"/>
                            <a14:foregroundMark x1="23400" y1="30451" x2="23400" y2="30451"/>
                            <a14:foregroundMark x1="26200" y1="29807" x2="26200" y2="29807"/>
                            <a14:foregroundMark x1="23400" y1="31371" x2="23400" y2="31371"/>
                            <a14:foregroundMark x1="19200" y1="28795" x2="19200" y2="28795"/>
                            <a14:foregroundMark x1="33400" y1="22723" x2="33400" y2="22723"/>
                            <a14:foregroundMark x1="43000" y1="29531" x2="43000" y2="29531"/>
                            <a14:foregroundMark x1="36400" y1="30083" x2="36400" y2="30083"/>
                            <a14:foregroundMark x1="38800" y1="30635" x2="38800" y2="30635"/>
                            <a14:foregroundMark x1="26200" y1="28795" x2="26200" y2="2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230" r="52775" b="65728"/>
              <a:stretch/>
            </p:blipFill>
            <p:spPr>
              <a:xfrm>
                <a:off x="1572886" y="1346508"/>
                <a:ext cx="1489728" cy="1100189"/>
              </a:xfrm>
              <a:prstGeom prst="rect">
                <a:avLst/>
              </a:prstGeom>
            </p:spPr>
          </p:pic>
        </p:grpSp>
      </p:grpSp>
      <p:pic>
        <p:nvPicPr>
          <p:cNvPr id="28" name="Рисунок 27" descr="эмблема друг новая.png"/>
          <p:cNvPicPr>
            <a:picLocks noChangeAspect="1"/>
          </p:cNvPicPr>
          <p:nvPr/>
        </p:nvPicPr>
        <p:blipFill>
          <a:blip r:embed="rId11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74" y="1828401"/>
            <a:ext cx="4327543" cy="459146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42" y="1514227"/>
            <a:ext cx="5215664" cy="5023361"/>
          </a:xfrm>
          <a:prstGeom prst="rect">
            <a:avLst/>
          </a:prstGeom>
        </p:spPr>
      </p:pic>
      <p:pic>
        <p:nvPicPr>
          <p:cNvPr id="2053" name="Picture 5" descr="E:\Новая папка\Новая папка\Без имени-1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5539"/>
          <a:stretch/>
        </p:blipFill>
        <p:spPr bwMode="auto">
          <a:xfrm>
            <a:off x="1959928" y="1744943"/>
            <a:ext cx="5130231" cy="456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9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Социально-значимые проекты</a:t>
            </a:r>
            <a:endParaRPr lang="ru-RU" sz="3200" dirty="0"/>
          </a:p>
        </p:txBody>
      </p:sp>
      <p:pic>
        <p:nvPicPr>
          <p:cNvPr id="1026" name="Picture 2" descr="F:\знак добр россии\Фото\тепло лоскутного плед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" b="3434"/>
          <a:stretch/>
        </p:blipFill>
        <p:spPr bwMode="auto">
          <a:xfrm>
            <a:off x="251520" y="1484784"/>
            <a:ext cx="4157857" cy="25846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эмблема друг новая.png"/>
          <p:cNvPicPr>
            <a:picLocks noChangeAspect="1"/>
          </p:cNvPicPr>
          <p:nvPr/>
        </p:nvPicPr>
        <p:blipFill>
          <a:blip r:embed="rId3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"/>
          <a:stretch/>
        </p:blipFill>
        <p:spPr>
          <a:xfrm>
            <a:off x="4558434" y="1484784"/>
            <a:ext cx="4249401" cy="2584698"/>
          </a:xfrm>
          <a:prstGeom prst="rect">
            <a:avLst/>
          </a:prstGeom>
        </p:spPr>
      </p:pic>
      <p:pic>
        <p:nvPicPr>
          <p:cNvPr id="4100" name="Picture 4" descr="https://pp.userapi.com/c851020/v851020998/145f1/0ltrxWJLrh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11112"/>
          <a:stretch/>
        </p:blipFill>
        <p:spPr bwMode="auto">
          <a:xfrm>
            <a:off x="251520" y="4134962"/>
            <a:ext cx="4161819" cy="26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0" r="17026"/>
          <a:stretch/>
        </p:blipFill>
        <p:spPr>
          <a:xfrm>
            <a:off x="4572000" y="4134962"/>
            <a:ext cx="4235835" cy="260659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203848" y="1403323"/>
            <a:ext cx="3123116" cy="5314226"/>
            <a:chOff x="3203848" y="1403323"/>
            <a:chExt cx="3123116" cy="5314226"/>
          </a:xfrm>
        </p:grpSpPr>
        <p:sp>
          <p:nvSpPr>
            <p:cNvPr id="6" name="Овал 5"/>
            <p:cNvSpPr/>
            <p:nvPr/>
          </p:nvSpPr>
          <p:spPr bwMode="auto">
            <a:xfrm>
              <a:off x="3901310" y="3149782"/>
              <a:ext cx="1728192" cy="237626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403323"/>
              <a:ext cx="3123116" cy="531422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2" name="Picture 6" descr="E:\бя 18\имадж\ббб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18" y="1210484"/>
            <a:ext cx="5322963" cy="5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7"/>
          <a:stretch/>
        </p:blipFill>
        <p:spPr>
          <a:xfrm>
            <a:off x="899592" y="1571593"/>
            <a:ext cx="7573999" cy="3789380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12192"/>
          <a:stretch/>
        </p:blipFill>
        <p:spPr bwMode="auto">
          <a:xfrm>
            <a:off x="899593" y="1772816"/>
            <a:ext cx="7573998" cy="4004724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43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проекты</a:t>
            </a:r>
            <a:endParaRPr lang="ru-RU" sz="3200" dirty="0"/>
          </a:p>
        </p:txBody>
      </p:sp>
      <p:pic>
        <p:nvPicPr>
          <p:cNvPr id="11" name="Рисунок 10" descr="DSC_0252 (2).JPG"/>
          <p:cNvPicPr>
            <a:picLocks noChangeAspect="1"/>
          </p:cNvPicPr>
          <p:nvPr/>
        </p:nvPicPr>
        <p:blipFill rotWithShape="1">
          <a:blip r:embed="rId2" cstate="print"/>
          <a:srcRect l="4390" t="24375" r="7138" b="11925"/>
          <a:stretch/>
        </p:blipFill>
        <p:spPr>
          <a:xfrm>
            <a:off x="107504" y="1641376"/>
            <a:ext cx="4933507" cy="23903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 descr="эмблема друг новая.png"/>
          <p:cNvPicPr>
            <a:picLocks noChangeAspect="1"/>
          </p:cNvPicPr>
          <p:nvPr/>
        </p:nvPicPr>
        <p:blipFill>
          <a:blip r:embed="rId3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pic>
        <p:nvPicPr>
          <p:cNvPr id="1026" name="Picture 2" descr="https://pp.userapi.com/c623900/v623900251/1c189/Mdxb-e5Pf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" b="8726"/>
          <a:stretch/>
        </p:blipFill>
        <p:spPr bwMode="auto">
          <a:xfrm>
            <a:off x="107504" y="4149080"/>
            <a:ext cx="4933507" cy="26262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639124/v639124513/fd3b/HETs9ES6vh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"/>
          <a:stretch/>
        </p:blipFill>
        <p:spPr bwMode="auto">
          <a:xfrm>
            <a:off x="5125010" y="1641376"/>
            <a:ext cx="3909522" cy="23903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9827" r="12458" b="4932"/>
          <a:stretch/>
        </p:blipFill>
        <p:spPr>
          <a:xfrm>
            <a:off x="5125010" y="4149080"/>
            <a:ext cx="3909522" cy="26262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Содержимое 3" descr="Рисунок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70726" y="1852923"/>
            <a:ext cx="4680520" cy="378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1619672" y="1428712"/>
            <a:ext cx="6120680" cy="4952616"/>
            <a:chOff x="1619672" y="1428712"/>
            <a:chExt cx="6120680" cy="4952616"/>
          </a:xfrm>
        </p:grpSpPr>
        <p:sp>
          <p:nvSpPr>
            <p:cNvPr id="3" name="Овал 2"/>
            <p:cNvSpPr/>
            <p:nvPr/>
          </p:nvSpPr>
          <p:spPr bwMode="auto">
            <a:xfrm>
              <a:off x="1619672" y="1428712"/>
              <a:ext cx="6120680" cy="495261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1029" name="Picture 5" descr="E:\документы\док\r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040" y="1503160"/>
              <a:ext cx="4548206" cy="461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1403649" y="1798314"/>
            <a:ext cx="6336704" cy="3401105"/>
            <a:chOff x="1403649" y="1798314"/>
            <a:chExt cx="6336704" cy="3401105"/>
          </a:xfrm>
        </p:grpSpPr>
        <p:sp>
          <p:nvSpPr>
            <p:cNvPr id="7" name="Овал 6"/>
            <p:cNvSpPr/>
            <p:nvPr/>
          </p:nvSpPr>
          <p:spPr bwMode="auto">
            <a:xfrm>
              <a:off x="1403649" y="1798314"/>
              <a:ext cx="6336704" cy="3401105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251" y="2234282"/>
              <a:ext cx="6095497" cy="2389435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1672215" y="1278104"/>
            <a:ext cx="5372799" cy="4674075"/>
            <a:chOff x="1763688" y="1484784"/>
            <a:chExt cx="4858715" cy="4314035"/>
          </a:xfrm>
        </p:grpSpPr>
        <p:grpSp>
          <p:nvGrpSpPr>
            <p:cNvPr id="22" name="Group 1"/>
            <p:cNvGrpSpPr/>
            <p:nvPr/>
          </p:nvGrpSpPr>
          <p:grpSpPr>
            <a:xfrm>
              <a:off x="1763688" y="1484784"/>
              <a:ext cx="4858715" cy="4314035"/>
              <a:chOff x="4717939" y="1458933"/>
              <a:chExt cx="4858715" cy="4314035"/>
            </a:xfrm>
          </p:grpSpPr>
          <p:sp>
            <p:nvSpPr>
              <p:cNvPr id="23" name="Freeform 5"/>
              <p:cNvSpPr>
                <a:spLocks/>
              </p:cNvSpPr>
              <p:nvPr/>
            </p:nvSpPr>
            <p:spPr bwMode="auto">
              <a:xfrm rot="18000000">
                <a:off x="4575394" y="2113889"/>
                <a:ext cx="1719258" cy="409346"/>
              </a:xfrm>
              <a:custGeom>
                <a:avLst/>
                <a:gdLst>
                  <a:gd name="T0" fmla="*/ 619 w 619"/>
                  <a:gd name="T1" fmla="*/ 85 h 148"/>
                  <a:gd name="T2" fmla="*/ 217 w 619"/>
                  <a:gd name="T3" fmla="*/ 0 h 148"/>
                  <a:gd name="T4" fmla="*/ 0 w 619"/>
                  <a:gd name="T5" fmla="*/ 24 h 148"/>
                  <a:gd name="T6" fmla="*/ 0 w 619"/>
                  <a:gd name="T7" fmla="*/ 83 h 148"/>
                  <a:gd name="T8" fmla="*/ 217 w 619"/>
                  <a:gd name="T9" fmla="*/ 57 h 148"/>
                  <a:gd name="T10" fmla="*/ 619 w 619"/>
                  <a:gd name="T11" fmla="*/ 148 h 148"/>
                  <a:gd name="T12" fmla="*/ 619 w 619"/>
                  <a:gd name="T13" fmla="*/ 8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9" h="148">
                    <a:moveTo>
                      <a:pt x="619" y="85"/>
                    </a:moveTo>
                    <a:cubicBezTo>
                      <a:pt x="495" y="31"/>
                      <a:pt x="360" y="0"/>
                      <a:pt x="217" y="0"/>
                    </a:cubicBezTo>
                    <a:cubicBezTo>
                      <a:pt x="142" y="0"/>
                      <a:pt x="70" y="9"/>
                      <a:pt x="0" y="24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70" y="66"/>
                      <a:pt x="142" y="57"/>
                      <a:pt x="217" y="57"/>
                    </a:cubicBezTo>
                    <a:cubicBezTo>
                      <a:pt x="360" y="57"/>
                      <a:pt x="497" y="90"/>
                      <a:pt x="619" y="148"/>
                    </a:cubicBezTo>
                    <a:lnTo>
                      <a:pt x="619" y="85"/>
                    </a:lnTo>
                    <a:close/>
                  </a:path>
                </a:pathLst>
              </a:cu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4"/>
              <p:cNvSpPr>
                <a:spLocks/>
              </p:cNvSpPr>
              <p:nvPr/>
            </p:nvSpPr>
            <p:spPr bwMode="auto">
              <a:xfrm rot="18000000">
                <a:off x="5392148" y="2064633"/>
                <a:ext cx="1394055" cy="495765"/>
              </a:xfrm>
              <a:custGeom>
                <a:avLst/>
                <a:gdLst>
                  <a:gd name="T0" fmla="*/ 416 w 502"/>
                  <a:gd name="T1" fmla="*/ 179 h 179"/>
                  <a:gd name="T2" fmla="*/ 502 w 502"/>
                  <a:gd name="T3" fmla="*/ 179 h 179"/>
                  <a:gd name="T4" fmla="*/ 23 w 502"/>
                  <a:gd name="T5" fmla="*/ 0 h 179"/>
                  <a:gd name="T6" fmla="*/ 0 w 502"/>
                  <a:gd name="T7" fmla="*/ 1 h 179"/>
                  <a:gd name="T8" fmla="*/ 0 w 502"/>
                  <a:gd name="T9" fmla="*/ 54 h 179"/>
                  <a:gd name="T10" fmla="*/ 23 w 502"/>
                  <a:gd name="T11" fmla="*/ 53 h 179"/>
                  <a:gd name="T12" fmla="*/ 416 w 502"/>
                  <a:gd name="T13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2" h="179">
                    <a:moveTo>
                      <a:pt x="416" y="179"/>
                    </a:moveTo>
                    <a:cubicBezTo>
                      <a:pt x="502" y="179"/>
                      <a:pt x="502" y="179"/>
                      <a:pt x="502" y="179"/>
                    </a:cubicBezTo>
                    <a:cubicBezTo>
                      <a:pt x="373" y="68"/>
                      <a:pt x="206" y="0"/>
                      <a:pt x="23" y="0"/>
                    </a:cubicBezTo>
                    <a:cubicBezTo>
                      <a:pt x="15" y="0"/>
                      <a:pt x="8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8" y="54"/>
                      <a:pt x="15" y="53"/>
                      <a:pt x="23" y="53"/>
                    </a:cubicBezTo>
                    <a:cubicBezTo>
                      <a:pt x="169" y="53"/>
                      <a:pt x="305" y="100"/>
                      <a:pt x="416" y="179"/>
                    </a:cubicBezTo>
                    <a:close/>
                  </a:path>
                </a:pathLst>
              </a:cu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5"/>
              <p:cNvSpPr>
                <a:spLocks/>
              </p:cNvSpPr>
              <p:nvPr/>
            </p:nvSpPr>
            <p:spPr bwMode="auto">
              <a:xfrm rot="18000000">
                <a:off x="7877611" y="1193999"/>
                <a:ext cx="513958" cy="2164992"/>
              </a:xfrm>
              <a:custGeom>
                <a:avLst/>
                <a:gdLst>
                  <a:gd name="T0" fmla="*/ 18 w 185"/>
                  <a:gd name="T1" fmla="*/ 780 h 780"/>
                  <a:gd name="T2" fmla="*/ 81 w 185"/>
                  <a:gd name="T3" fmla="*/ 780 h 780"/>
                  <a:gd name="T4" fmla="*/ 185 w 185"/>
                  <a:gd name="T5" fmla="*/ 403 h 780"/>
                  <a:gd name="T6" fmla="*/ 65 w 185"/>
                  <a:gd name="T7" fmla="*/ 0 h 780"/>
                  <a:gd name="T8" fmla="*/ 0 w 185"/>
                  <a:gd name="T9" fmla="*/ 0 h 780"/>
                  <a:gd name="T10" fmla="*/ 132 w 185"/>
                  <a:gd name="T11" fmla="*/ 403 h 780"/>
                  <a:gd name="T12" fmla="*/ 18 w 185"/>
                  <a:gd name="T13" fmla="*/ 78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780">
                    <a:moveTo>
                      <a:pt x="18" y="780"/>
                    </a:moveTo>
                    <a:cubicBezTo>
                      <a:pt x="81" y="780"/>
                      <a:pt x="81" y="780"/>
                      <a:pt x="81" y="780"/>
                    </a:cubicBezTo>
                    <a:cubicBezTo>
                      <a:pt x="147" y="670"/>
                      <a:pt x="185" y="541"/>
                      <a:pt x="185" y="403"/>
                    </a:cubicBezTo>
                    <a:cubicBezTo>
                      <a:pt x="185" y="254"/>
                      <a:pt x="141" y="116"/>
                      <a:pt x="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3" y="113"/>
                      <a:pt x="132" y="253"/>
                      <a:pt x="132" y="403"/>
                    </a:cubicBezTo>
                    <a:cubicBezTo>
                      <a:pt x="132" y="542"/>
                      <a:pt x="90" y="672"/>
                      <a:pt x="18" y="780"/>
                    </a:cubicBezTo>
                    <a:close/>
                  </a:path>
                </a:pathLst>
              </a:custGeom>
              <a:solidFill>
                <a:schemeClr val="bg2"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6"/>
              <p:cNvSpPr>
                <a:spLocks/>
              </p:cNvSpPr>
              <p:nvPr/>
            </p:nvSpPr>
            <p:spPr bwMode="auto">
              <a:xfrm rot="18000000">
                <a:off x="8204085" y="3985767"/>
                <a:ext cx="1782935" cy="516234"/>
              </a:xfrm>
              <a:custGeom>
                <a:avLst/>
                <a:gdLst>
                  <a:gd name="T0" fmla="*/ 558 w 642"/>
                  <a:gd name="T1" fmla="*/ 0 h 186"/>
                  <a:gd name="T2" fmla="*/ 154 w 642"/>
                  <a:gd name="T3" fmla="*/ 133 h 186"/>
                  <a:gd name="T4" fmla="*/ 0 w 642"/>
                  <a:gd name="T5" fmla="*/ 115 h 186"/>
                  <a:gd name="T6" fmla="*/ 0 w 642"/>
                  <a:gd name="T7" fmla="*/ 169 h 186"/>
                  <a:gd name="T8" fmla="*/ 154 w 642"/>
                  <a:gd name="T9" fmla="*/ 186 h 186"/>
                  <a:gd name="T10" fmla="*/ 642 w 642"/>
                  <a:gd name="T11" fmla="*/ 0 h 186"/>
                  <a:gd name="T12" fmla="*/ 558 w 642"/>
                  <a:gd name="T1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2" h="186">
                    <a:moveTo>
                      <a:pt x="558" y="0"/>
                    </a:moveTo>
                    <a:cubicBezTo>
                      <a:pt x="444" y="83"/>
                      <a:pt x="305" y="133"/>
                      <a:pt x="154" y="133"/>
                    </a:cubicBezTo>
                    <a:cubicBezTo>
                      <a:pt x="101" y="133"/>
                      <a:pt x="49" y="127"/>
                      <a:pt x="0" y="115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49" y="180"/>
                      <a:pt x="101" y="186"/>
                      <a:pt x="154" y="186"/>
                    </a:cubicBezTo>
                    <a:cubicBezTo>
                      <a:pt x="341" y="186"/>
                      <a:pt x="512" y="115"/>
                      <a:pt x="642" y="0"/>
                    </a:cubicBezTo>
                    <a:lnTo>
                      <a:pt x="558" y="0"/>
                    </a:lnTo>
                    <a:close/>
                  </a:path>
                </a:pathLst>
              </a:cu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 rot="18000000">
                <a:off x="8304266" y="912229"/>
                <a:ext cx="336573" cy="2208202"/>
              </a:xfrm>
              <a:custGeom>
                <a:avLst/>
                <a:gdLst>
                  <a:gd name="T0" fmla="*/ 11 w 121"/>
                  <a:gd name="T1" fmla="*/ 0 h 795"/>
                  <a:gd name="T2" fmla="*/ 88 w 121"/>
                  <a:gd name="T3" fmla="*/ 352 h 795"/>
                  <a:gd name="T4" fmla="*/ 0 w 121"/>
                  <a:gd name="T5" fmla="*/ 726 h 795"/>
                  <a:gd name="T6" fmla="*/ 0 w 121"/>
                  <a:gd name="T7" fmla="*/ 795 h 795"/>
                  <a:gd name="T8" fmla="*/ 121 w 121"/>
                  <a:gd name="T9" fmla="*/ 352 h 795"/>
                  <a:gd name="T10" fmla="*/ 47 w 121"/>
                  <a:gd name="T11" fmla="*/ 0 h 795"/>
                  <a:gd name="T12" fmla="*/ 11 w 121"/>
                  <a:gd name="T13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795">
                    <a:moveTo>
                      <a:pt x="11" y="0"/>
                    </a:moveTo>
                    <a:cubicBezTo>
                      <a:pt x="60" y="107"/>
                      <a:pt x="88" y="227"/>
                      <a:pt x="88" y="352"/>
                    </a:cubicBezTo>
                    <a:cubicBezTo>
                      <a:pt x="88" y="486"/>
                      <a:pt x="56" y="613"/>
                      <a:pt x="0" y="726"/>
                    </a:cubicBezTo>
                    <a:cubicBezTo>
                      <a:pt x="0" y="795"/>
                      <a:pt x="0" y="795"/>
                      <a:pt x="0" y="795"/>
                    </a:cubicBezTo>
                    <a:cubicBezTo>
                      <a:pt x="77" y="665"/>
                      <a:pt x="121" y="514"/>
                      <a:pt x="121" y="352"/>
                    </a:cubicBezTo>
                    <a:cubicBezTo>
                      <a:pt x="121" y="227"/>
                      <a:pt x="95" y="108"/>
                      <a:pt x="47" y="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 rot="18000000">
                <a:off x="4282439" y="3113991"/>
                <a:ext cx="2490195" cy="1619196"/>
              </a:xfrm>
              <a:custGeom>
                <a:avLst/>
                <a:gdLst>
                  <a:gd name="T0" fmla="*/ 897 w 897"/>
                  <a:gd name="T1" fmla="*/ 3 h 583"/>
                  <a:gd name="T2" fmla="*/ 824 w 897"/>
                  <a:gd name="T3" fmla="*/ 0 h 583"/>
                  <a:gd name="T4" fmla="*/ 0 w 897"/>
                  <a:gd name="T5" fmla="*/ 583 h 583"/>
                  <a:gd name="T6" fmla="*/ 36 w 897"/>
                  <a:gd name="T7" fmla="*/ 583 h 583"/>
                  <a:gd name="T8" fmla="*/ 824 w 897"/>
                  <a:gd name="T9" fmla="*/ 33 h 583"/>
                  <a:gd name="T10" fmla="*/ 897 w 897"/>
                  <a:gd name="T11" fmla="*/ 36 h 583"/>
                  <a:gd name="T12" fmla="*/ 897 w 897"/>
                  <a:gd name="T13" fmla="*/ 3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7" h="583">
                    <a:moveTo>
                      <a:pt x="897" y="3"/>
                    </a:moveTo>
                    <a:cubicBezTo>
                      <a:pt x="873" y="1"/>
                      <a:pt x="848" y="0"/>
                      <a:pt x="824" y="0"/>
                    </a:cubicBezTo>
                    <a:cubicBezTo>
                      <a:pt x="444" y="0"/>
                      <a:pt x="120" y="244"/>
                      <a:pt x="0" y="583"/>
                    </a:cubicBezTo>
                    <a:cubicBezTo>
                      <a:pt x="36" y="583"/>
                      <a:pt x="36" y="583"/>
                      <a:pt x="36" y="583"/>
                    </a:cubicBezTo>
                    <a:cubicBezTo>
                      <a:pt x="154" y="262"/>
                      <a:pt x="462" y="33"/>
                      <a:pt x="824" y="33"/>
                    </a:cubicBezTo>
                    <a:cubicBezTo>
                      <a:pt x="848" y="33"/>
                      <a:pt x="873" y="34"/>
                      <a:pt x="897" y="36"/>
                    </a:cubicBezTo>
                    <a:lnTo>
                      <a:pt x="897" y="3"/>
                    </a:lnTo>
                    <a:close/>
                  </a:path>
                </a:pathLst>
              </a:custGeom>
              <a:solidFill>
                <a:schemeClr val="bg2"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 rot="18000000">
                <a:off x="5064434" y="3173819"/>
                <a:ext cx="1778385" cy="2335555"/>
              </a:xfrm>
              <a:custGeom>
                <a:avLst/>
                <a:gdLst>
                  <a:gd name="T0" fmla="*/ 641 w 641"/>
                  <a:gd name="T1" fmla="*/ 81 h 841"/>
                  <a:gd name="T2" fmla="*/ 641 w 641"/>
                  <a:gd name="T3" fmla="*/ 0 h 841"/>
                  <a:gd name="T4" fmla="*/ 0 w 641"/>
                  <a:gd name="T5" fmla="*/ 742 h 841"/>
                  <a:gd name="T6" fmla="*/ 6 w 641"/>
                  <a:gd name="T7" fmla="*/ 841 h 841"/>
                  <a:gd name="T8" fmla="*/ 87 w 641"/>
                  <a:gd name="T9" fmla="*/ 841 h 841"/>
                  <a:gd name="T10" fmla="*/ 79 w 641"/>
                  <a:gd name="T11" fmla="*/ 742 h 841"/>
                  <a:gd name="T12" fmla="*/ 641 w 641"/>
                  <a:gd name="T13" fmla="*/ 8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1" h="841">
                    <a:moveTo>
                      <a:pt x="641" y="81"/>
                    </a:moveTo>
                    <a:cubicBezTo>
                      <a:pt x="641" y="0"/>
                      <a:pt x="641" y="0"/>
                      <a:pt x="641" y="0"/>
                    </a:cubicBezTo>
                    <a:cubicBezTo>
                      <a:pt x="279" y="53"/>
                      <a:pt x="0" y="366"/>
                      <a:pt x="0" y="742"/>
                    </a:cubicBezTo>
                    <a:cubicBezTo>
                      <a:pt x="0" y="776"/>
                      <a:pt x="2" y="809"/>
                      <a:pt x="6" y="841"/>
                    </a:cubicBezTo>
                    <a:cubicBezTo>
                      <a:pt x="87" y="841"/>
                      <a:pt x="87" y="841"/>
                      <a:pt x="87" y="841"/>
                    </a:cubicBezTo>
                    <a:cubicBezTo>
                      <a:pt x="82" y="809"/>
                      <a:pt x="79" y="776"/>
                      <a:pt x="79" y="742"/>
                    </a:cubicBezTo>
                    <a:cubicBezTo>
                      <a:pt x="79" y="410"/>
                      <a:pt x="323" y="133"/>
                      <a:pt x="641" y="81"/>
                    </a:cubicBezTo>
                    <a:close/>
                  </a:path>
                </a:pathLst>
              </a:custGeom>
              <a:solidFill>
                <a:schemeClr val="bg2">
                  <a:alpha val="4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 rot="18000000">
                <a:off x="4859804" y="2774446"/>
                <a:ext cx="2135429" cy="354768"/>
              </a:xfrm>
              <a:custGeom>
                <a:avLst/>
                <a:gdLst>
                  <a:gd name="T0" fmla="*/ 58 w 769"/>
                  <a:gd name="T1" fmla="*/ 128 h 128"/>
                  <a:gd name="T2" fmla="*/ 385 w 769"/>
                  <a:gd name="T3" fmla="*/ 33 h 128"/>
                  <a:gd name="T4" fmla="*/ 711 w 769"/>
                  <a:gd name="T5" fmla="*/ 128 h 128"/>
                  <a:gd name="T6" fmla="*/ 769 w 769"/>
                  <a:gd name="T7" fmla="*/ 128 h 128"/>
                  <a:gd name="T8" fmla="*/ 385 w 769"/>
                  <a:gd name="T9" fmla="*/ 0 h 128"/>
                  <a:gd name="T10" fmla="*/ 0 w 769"/>
                  <a:gd name="T11" fmla="*/ 128 h 128"/>
                  <a:gd name="T12" fmla="*/ 58 w 769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9" h="128">
                    <a:moveTo>
                      <a:pt x="58" y="128"/>
                    </a:moveTo>
                    <a:cubicBezTo>
                      <a:pt x="153" y="68"/>
                      <a:pt x="265" y="33"/>
                      <a:pt x="385" y="33"/>
                    </a:cubicBezTo>
                    <a:cubicBezTo>
                      <a:pt x="505" y="33"/>
                      <a:pt x="616" y="68"/>
                      <a:pt x="711" y="128"/>
                    </a:cubicBezTo>
                    <a:cubicBezTo>
                      <a:pt x="769" y="128"/>
                      <a:pt x="769" y="128"/>
                      <a:pt x="769" y="128"/>
                    </a:cubicBezTo>
                    <a:cubicBezTo>
                      <a:pt x="662" y="48"/>
                      <a:pt x="529" y="0"/>
                      <a:pt x="385" y="0"/>
                    </a:cubicBezTo>
                    <a:cubicBezTo>
                      <a:pt x="241" y="0"/>
                      <a:pt x="108" y="48"/>
                      <a:pt x="0" y="128"/>
                    </a:cubicBezTo>
                    <a:lnTo>
                      <a:pt x="58" y="1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6"/>
              <p:cNvSpPr>
                <a:spLocks/>
              </p:cNvSpPr>
              <p:nvPr/>
            </p:nvSpPr>
            <p:spPr bwMode="auto">
              <a:xfrm rot="18000000">
                <a:off x="7381140" y="4258383"/>
                <a:ext cx="2512937" cy="516234"/>
              </a:xfrm>
              <a:custGeom>
                <a:avLst/>
                <a:gdLst>
                  <a:gd name="T0" fmla="*/ 857 w 905"/>
                  <a:gd name="T1" fmla="*/ 0 h 186"/>
                  <a:gd name="T2" fmla="*/ 453 w 905"/>
                  <a:gd name="T3" fmla="*/ 153 h 186"/>
                  <a:gd name="T4" fmla="*/ 49 w 905"/>
                  <a:gd name="T5" fmla="*/ 0 h 186"/>
                  <a:gd name="T6" fmla="*/ 0 w 905"/>
                  <a:gd name="T7" fmla="*/ 0 h 186"/>
                  <a:gd name="T8" fmla="*/ 453 w 905"/>
                  <a:gd name="T9" fmla="*/ 186 h 186"/>
                  <a:gd name="T10" fmla="*/ 905 w 905"/>
                  <a:gd name="T11" fmla="*/ 0 h 186"/>
                  <a:gd name="T12" fmla="*/ 857 w 905"/>
                  <a:gd name="T1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5" h="186">
                    <a:moveTo>
                      <a:pt x="857" y="0"/>
                    </a:moveTo>
                    <a:cubicBezTo>
                      <a:pt x="749" y="95"/>
                      <a:pt x="607" y="153"/>
                      <a:pt x="453" y="153"/>
                    </a:cubicBezTo>
                    <a:cubicBezTo>
                      <a:pt x="298" y="153"/>
                      <a:pt x="156" y="95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7" y="115"/>
                      <a:pt x="276" y="186"/>
                      <a:pt x="453" y="186"/>
                    </a:cubicBezTo>
                    <a:cubicBezTo>
                      <a:pt x="629" y="186"/>
                      <a:pt x="789" y="115"/>
                      <a:pt x="905" y="0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" name="Oval 52"/>
            <p:cNvSpPr/>
            <p:nvPr/>
          </p:nvSpPr>
          <p:spPr>
            <a:xfrm rot="18000000">
              <a:off x="2896200" y="2197355"/>
              <a:ext cx="3034628" cy="303463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284" y="2677331"/>
              <a:ext cx="3072729" cy="1841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6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эмблема друг новая.png"/>
          <p:cNvPicPr>
            <a:picLocks noChangeAspect="1"/>
          </p:cNvPicPr>
          <p:nvPr/>
        </p:nvPicPr>
        <p:blipFill>
          <a:blip r:embed="rId2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НАСЛЕДНИКИ ПОБЕДЫ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3"/>
          <a:srcRect b="13079"/>
          <a:stretch>
            <a:fillRect/>
          </a:stretch>
        </p:blipFill>
        <p:spPr>
          <a:xfrm>
            <a:off x="428596" y="1643050"/>
            <a:ext cx="450059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35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214817"/>
            <a:ext cx="3714776" cy="247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3601.JPG"/>
          <p:cNvPicPr>
            <a:picLocks noChangeAspect="1"/>
          </p:cNvPicPr>
          <p:nvPr/>
        </p:nvPicPr>
        <p:blipFill rotWithShape="1">
          <a:blip r:embed="rId5"/>
          <a:srcRect l="14062" t="19546" r="30382" b="7833"/>
          <a:stretch/>
        </p:blipFill>
        <p:spPr>
          <a:xfrm>
            <a:off x="3989509" y="4233189"/>
            <a:ext cx="286781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4.jpg"/>
          <p:cNvPicPr>
            <a:picLocks noChangeAspect="1"/>
          </p:cNvPicPr>
          <p:nvPr/>
        </p:nvPicPr>
        <p:blipFill>
          <a:blip r:embed="rId6"/>
          <a:srcRect l="12698" r="7936"/>
          <a:stretch>
            <a:fillRect/>
          </a:stretch>
        </p:blipFill>
        <p:spPr>
          <a:xfrm>
            <a:off x="5000627" y="1643050"/>
            <a:ext cx="3713387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17174" r="45313"/>
          <a:stretch/>
        </p:blipFill>
        <p:spPr>
          <a:xfrm>
            <a:off x="6948264" y="4242367"/>
            <a:ext cx="1913837" cy="249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66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548680"/>
            <a:ext cx="6972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Ямальские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молодежные инициативы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 descr="эмблема друг новая.png"/>
          <p:cNvPicPr>
            <a:picLocks noChangeAspect="1"/>
          </p:cNvPicPr>
          <p:nvPr/>
        </p:nvPicPr>
        <p:blipFill>
          <a:blip r:embed="rId2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13" r="16113"/>
          <a:stretch/>
        </p:blipFill>
        <p:spPr>
          <a:xfrm>
            <a:off x="3901516" y="1742716"/>
            <a:ext cx="2830724" cy="23685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0147"/>
            <a:ext cx="3485268" cy="4647024"/>
          </a:xfrm>
          <a:prstGeom prst="rect">
            <a:avLst/>
          </a:prstGeom>
          <a:effectLst/>
        </p:spPr>
      </p:pic>
      <p:pic>
        <p:nvPicPr>
          <p:cNvPr id="13" name="Picture 2" descr="E:\фото\ДРУГ\2015\дмя 15\IMG_65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t="5515" r="18991" b="20767"/>
          <a:stretch/>
        </p:blipFill>
        <p:spPr bwMode="auto">
          <a:xfrm>
            <a:off x="3896527" y="4293096"/>
            <a:ext cx="2835713" cy="222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2716" r="2038" b="2469"/>
          <a:stretch/>
        </p:blipFill>
        <p:spPr>
          <a:xfrm>
            <a:off x="6444208" y="2104005"/>
            <a:ext cx="2520280" cy="22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p.userapi.com/c840027/v840027965/7f76b/neVvLS-5LX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" b="3590"/>
          <a:stretch/>
        </p:blipFill>
        <p:spPr bwMode="auto">
          <a:xfrm>
            <a:off x="251519" y="1628800"/>
            <a:ext cx="4320480" cy="27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Съезд добровольцев Ямала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 descr="эмблема друг новая.png"/>
          <p:cNvPicPr>
            <a:picLocks noChangeAspect="1"/>
          </p:cNvPicPr>
          <p:nvPr/>
        </p:nvPicPr>
        <p:blipFill>
          <a:blip r:embed="rId3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6625"/>
          <a:stretch/>
        </p:blipFill>
        <p:spPr>
          <a:xfrm>
            <a:off x="272859" y="4447727"/>
            <a:ext cx="2642957" cy="22533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41542"/>
            <a:ext cx="4104456" cy="2736304"/>
          </a:xfrm>
          <a:prstGeom prst="rect">
            <a:avLst/>
          </a:prstGeom>
        </p:spPr>
      </p:pic>
      <p:pic>
        <p:nvPicPr>
          <p:cNvPr id="6148" name="Picture 4" descr="https://pp.userapi.com/c841629/v841629780/64eab/T-YKaJsHM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56276"/>
            <a:ext cx="2895593" cy="22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r="4532"/>
          <a:stretch/>
        </p:blipFill>
        <p:spPr>
          <a:xfrm>
            <a:off x="6099755" y="4457504"/>
            <a:ext cx="2852859" cy="22435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21875" r="21438" b="23144"/>
          <a:stretch/>
        </p:blipFill>
        <p:spPr>
          <a:xfrm>
            <a:off x="2032455" y="1340768"/>
            <a:ext cx="5079088" cy="476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9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эмблема друг новая.png"/>
          <p:cNvPicPr>
            <a:picLocks noChangeAspect="1"/>
          </p:cNvPicPr>
          <p:nvPr/>
        </p:nvPicPr>
        <p:blipFill>
          <a:blip r:embed="rId2" cstate="print"/>
          <a:srcRect b="32100"/>
          <a:stretch>
            <a:fillRect/>
          </a:stretch>
        </p:blipFill>
        <p:spPr>
          <a:xfrm>
            <a:off x="7215206" y="0"/>
            <a:ext cx="1929763" cy="14287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620688"/>
            <a:ext cx="697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Доброволец Ямала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7170" name="Picture 2" descr="https://pp.userapi.com/c844417/v844417705/bda6/48chvsPPE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" y="1667393"/>
            <a:ext cx="3791307" cy="50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p.userapi.com/c621700/v621700699/81b88/ax-bCwH4xE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5054"/>
          <a:stretch/>
        </p:blipFill>
        <p:spPr bwMode="auto">
          <a:xfrm>
            <a:off x="4183285" y="4308877"/>
            <a:ext cx="4238278" cy="24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24601/v824601556/f43f2/iGm4-BNmEu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1850" r="12524" b="34092"/>
          <a:stretch/>
        </p:blipFill>
        <p:spPr bwMode="auto">
          <a:xfrm>
            <a:off x="4152415" y="1675015"/>
            <a:ext cx="4248472" cy="251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2" y="2072659"/>
            <a:ext cx="6920455" cy="42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chnician_print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technician_print</Template>
  <TotalTime>690</TotalTime>
  <Words>53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technician_print</vt:lpstr>
      <vt:lpstr>Презентация PowerPoint</vt:lpstr>
      <vt:lpstr> ДРУГ: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Golubcova</dc:creator>
  <cp:lastModifiedBy>user</cp:lastModifiedBy>
  <cp:revision>71</cp:revision>
  <dcterms:created xsi:type="dcterms:W3CDTF">2014-12-03T05:48:04Z</dcterms:created>
  <dcterms:modified xsi:type="dcterms:W3CDTF">2018-10-14T08:57:41Z</dcterms:modified>
</cp:coreProperties>
</file>