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4" r:id="rId5"/>
    <p:sldId id="258" r:id="rId6"/>
    <p:sldId id="260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2A0"/>
    <a:srgbClr val="29ABE2"/>
    <a:srgbClr val="0269CF"/>
    <a:srgbClr val="993399"/>
    <a:srgbClr val="990066"/>
    <a:srgbClr val="7000A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-87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621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65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896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625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726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501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024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21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079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620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877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2B91C-C109-435B-98F1-9477119D89B5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BD4B1-203B-4E63-B6E9-DE8AF2D8B3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99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mirnovakristishka@icloud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60" b="80448"/>
          <a:stretch/>
        </p:blipFill>
        <p:spPr>
          <a:xfrm>
            <a:off x="0" y="5378806"/>
            <a:ext cx="6647058" cy="148107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112" b="77592"/>
          <a:stretch/>
        </p:blipFill>
        <p:spPr>
          <a:xfrm>
            <a:off x="5306465" y="5162236"/>
            <a:ext cx="6885535" cy="169764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86857" y="1767572"/>
            <a:ext cx="90006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0" b="1" dirty="0" smtClean="0">
                <a:solidFill>
                  <a:srgbClr val="7000A5"/>
                </a:solidFill>
                <a:latin typeface="Myriad Pro" panose="020B0503030403020204" pitchFamily="34" charset="0"/>
              </a:rPr>
              <a:t>Друзья</a:t>
            </a:r>
            <a:endParaRPr lang="ru-RU" sz="10000" b="1" dirty="0">
              <a:solidFill>
                <a:srgbClr val="7000A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8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60" b="80448"/>
          <a:stretch/>
        </p:blipFill>
        <p:spPr>
          <a:xfrm>
            <a:off x="0" y="5378806"/>
            <a:ext cx="6647058" cy="14810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112" b="77592"/>
          <a:stretch/>
        </p:blipFill>
        <p:spPr>
          <a:xfrm>
            <a:off x="5306465" y="5162236"/>
            <a:ext cx="6885535" cy="16976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04616" y="631178"/>
            <a:ext cx="718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00A5"/>
                </a:solidFill>
                <a:latin typeface="Myriad Pro" panose="020B0503030403020204" pitchFamily="34" charset="0"/>
              </a:rPr>
              <a:t>АКТУАЛЬНОСТЬ ПРОЕКТА</a:t>
            </a:r>
            <a:endParaRPr lang="ru-RU" sz="3200" b="1" dirty="0">
              <a:solidFill>
                <a:srgbClr val="7000A5"/>
              </a:solidFill>
            </a:endParaRPr>
          </a:p>
        </p:txBody>
      </p:sp>
      <p:pic>
        <p:nvPicPr>
          <p:cNvPr id="7170" name="Picture 2" descr="ÐÐ°ÑÑÐ¸Ð½ÐºÐ¸ Ð¿Ð¾ Ð·Ð°Ð¿ÑÐ¾ÑÑ Ð¸Ð³ÑÑ Ð´Ð»Ñ Ð´ÐµÑÐµÐ¹ Ð¸Ð· Ð´ÐµÑÑÐºÐ¾Ð³Ð¾ Ð´Ð¾Ð¼Ð° ÐºÐ°ÑÑÐ¸Ð½ÐºÐ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4546" y="1205364"/>
            <a:ext cx="6071053" cy="4051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9837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60" b="80448"/>
          <a:stretch/>
        </p:blipFill>
        <p:spPr>
          <a:xfrm>
            <a:off x="0" y="5378806"/>
            <a:ext cx="6647058" cy="14810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112" b="77592"/>
          <a:stretch/>
        </p:blipFill>
        <p:spPr>
          <a:xfrm>
            <a:off x="5306465" y="5162236"/>
            <a:ext cx="6885535" cy="16976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04616" y="631178"/>
            <a:ext cx="718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0066"/>
                </a:solidFill>
                <a:latin typeface="Myriad Pro" panose="020B0503030403020204" pitchFamily="34" charset="0"/>
              </a:rPr>
              <a:t>ЦЕЛЬ ПРОЕКТА</a:t>
            </a:r>
            <a:endParaRPr lang="ru-RU" sz="3200" b="1" dirty="0">
              <a:solidFill>
                <a:srgbClr val="9900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9486" y="1707561"/>
            <a:ext cx="8955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Проведение игр для детей из детского дома</a:t>
            </a:r>
            <a:endParaRPr lang="ru-RU" sz="6000" dirty="0"/>
          </a:p>
        </p:txBody>
      </p:sp>
    </p:spTree>
    <p:extLst>
      <p:ext uri="{BB962C8B-B14F-4D97-AF65-F5344CB8AC3E}">
        <p14:creationId xmlns="" xmlns:p14="http://schemas.microsoft.com/office/powerpoint/2010/main" val="3782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60" b="80448"/>
          <a:stretch/>
        </p:blipFill>
        <p:spPr>
          <a:xfrm>
            <a:off x="0" y="5378806"/>
            <a:ext cx="6647058" cy="14810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112" b="77592"/>
          <a:stretch/>
        </p:blipFill>
        <p:spPr>
          <a:xfrm>
            <a:off x="5306465" y="5162236"/>
            <a:ext cx="6885535" cy="16976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04616" y="631178"/>
            <a:ext cx="718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3399"/>
                </a:solidFill>
                <a:latin typeface="Myriad Pro" panose="020B0503030403020204" pitchFamily="34" charset="0"/>
              </a:rPr>
              <a:t>ЗАДАЧИ ПРОЕКТА</a:t>
            </a:r>
            <a:endParaRPr lang="ru-RU" sz="3200" b="1" dirty="0">
              <a:solidFill>
                <a:srgbClr val="9933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95382" y="193464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Myriad Pro" panose="020B0503030403020204" pitchFamily="34" charset="0"/>
              </a:rPr>
              <a:t>.</a:t>
            </a: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90172" y="1640965"/>
            <a:ext cx="1015999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- привитие доброго и внимательного отношения к одиноким детям;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- создание комфортной атмосферы для детей-сирот и детей, по вине взрослых, оказавшихся в приюте и детском доме;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- возрождение идеи шефства как средства распространения добровольческого движения.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027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60" b="80448"/>
          <a:stretch/>
        </p:blipFill>
        <p:spPr>
          <a:xfrm>
            <a:off x="0" y="5378806"/>
            <a:ext cx="6647058" cy="148107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112" b="77592"/>
          <a:stretch/>
        </p:blipFill>
        <p:spPr>
          <a:xfrm>
            <a:off x="5306465" y="5162236"/>
            <a:ext cx="6885535" cy="16976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04616" y="631178"/>
            <a:ext cx="718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269CF"/>
                </a:solidFill>
                <a:latin typeface="Myriad Pro" panose="020B0503030403020204" pitchFamily="34" charset="0"/>
              </a:rPr>
              <a:t>ПЛАН РЕАЛИЗАЦИИ ПРОЕКТА</a:t>
            </a:r>
            <a:endParaRPr lang="ru-RU" sz="3200" b="1" dirty="0">
              <a:solidFill>
                <a:srgbClr val="0269CF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93486" y="1988457"/>
            <a:ext cx="2627087" cy="2409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323771" y="1959428"/>
            <a:ext cx="2554514" cy="24674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6125028" y="2002973"/>
            <a:ext cx="2699657" cy="2365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9056915" y="1973943"/>
            <a:ext cx="2685142" cy="24529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37029" y="2670628"/>
            <a:ext cx="2264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Договоренность с администрацией Детского дома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6270172" y="2743202"/>
            <a:ext cx="20610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Собрания с добровольцами</a:t>
            </a:r>
            <a:endParaRPr lang="ru-RU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541486" y="2728686"/>
            <a:ext cx="1698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Пошив костюмов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9303658" y="2757713"/>
            <a:ext cx="1770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Проведение игр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8533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60" b="80448"/>
          <a:stretch/>
        </p:blipFill>
        <p:spPr>
          <a:xfrm>
            <a:off x="0" y="5378806"/>
            <a:ext cx="6647058" cy="14810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112" b="77592"/>
          <a:stretch/>
        </p:blipFill>
        <p:spPr>
          <a:xfrm>
            <a:off x="5306465" y="5162236"/>
            <a:ext cx="6885535" cy="16976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04616" y="631178"/>
            <a:ext cx="718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6002A0"/>
                </a:solidFill>
                <a:latin typeface="Myriad Pro" panose="020B0503030403020204" pitchFamily="34" charset="0"/>
              </a:rPr>
              <a:t>РЕЗУЛЬТАТЫ ПРОЕКТА</a:t>
            </a:r>
            <a:endParaRPr lang="ru-RU" sz="3200" b="1" dirty="0">
              <a:solidFill>
                <a:srgbClr val="6002A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341746" y="1805756"/>
            <a:ext cx="925368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- 5 активистов добровольческого агентства «Добрые Люди» провели серию развлекательных игр для воспитанников </a:t>
            </a:r>
            <a:r>
              <a:rPr lang="ru-RU" sz="32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Детского дома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- 56 воспитанников Детского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дома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приняли участие в играх, проводимых добровольцами.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02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260" b="80448"/>
          <a:stretch/>
        </p:blipFill>
        <p:spPr>
          <a:xfrm>
            <a:off x="0" y="5378806"/>
            <a:ext cx="6647058" cy="14810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9112" b="77592"/>
          <a:stretch/>
        </p:blipFill>
        <p:spPr>
          <a:xfrm>
            <a:off x="5306465" y="5160351"/>
            <a:ext cx="6885535" cy="16976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48809" y="2769059"/>
            <a:ext cx="7192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00A5"/>
                </a:solidFill>
              </a:rPr>
              <a:t>Смирнова Кристина Сергеевна</a:t>
            </a:r>
            <a:endParaRPr lang="ru-RU" sz="4000" b="1" dirty="0">
              <a:solidFill>
                <a:srgbClr val="7000A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1381" y="3441158"/>
            <a:ext cx="71190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8 913 500 52 78</a:t>
            </a:r>
          </a:p>
          <a:p>
            <a:pPr algn="ctr"/>
            <a:r>
              <a:rPr lang="en-US" sz="4000" dirty="0" smtClean="0">
                <a:hlinkClick r:id="rId3"/>
              </a:rPr>
              <a:t>smirnovakristishka@icloud.com</a:t>
            </a:r>
            <a:endParaRPr lang="ru-RU" sz="4000" dirty="0" smtClean="0"/>
          </a:p>
          <a:p>
            <a:pPr algn="ctr"/>
            <a:r>
              <a:rPr lang="en-US" sz="4000" dirty="0" smtClean="0"/>
              <a:t>vk.com/</a:t>
            </a:r>
            <a:r>
              <a:rPr lang="en-US" sz="4000" dirty="0" err="1" smtClean="0"/>
              <a:t>smirnova_k_s</a:t>
            </a:r>
            <a:endParaRPr lang="ru-RU" sz="4000" b="1" dirty="0" smtClean="0"/>
          </a:p>
          <a:p>
            <a:pPr algn="ctr"/>
            <a:endParaRPr lang="ru-RU" sz="4000" b="1" dirty="0" smtClean="0">
              <a:latin typeface="Myriad Pro" panose="020B0503030403020204" pitchFamily="34" charset="0"/>
            </a:endParaRPr>
          </a:p>
          <a:p>
            <a:pPr algn="ctr"/>
            <a:endParaRPr lang="ru-RU" sz="40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96713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113</Words>
  <Application>Microsoft Office PowerPoint</Application>
  <PresentationFormat>Произвольный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Гринюк</dc:creator>
  <cp:lastModifiedBy>MC</cp:lastModifiedBy>
  <cp:revision>17</cp:revision>
  <dcterms:created xsi:type="dcterms:W3CDTF">2018-04-13T03:53:19Z</dcterms:created>
  <dcterms:modified xsi:type="dcterms:W3CDTF">2018-05-21T03:47:37Z</dcterms:modified>
</cp:coreProperties>
</file>