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59" r:id="rId6"/>
    <p:sldId id="261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0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1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0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0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6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7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A8E2-5A32-4C15-950A-7D9F83E975E2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26F3-94C4-4AD2-ACEE-6D6919BB0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5213573_12144" TargetMode="External"/><Relationship Id="rId2" Type="http://schemas.openxmlformats.org/officeDocument/2006/relationships/hyperlink" Target="https://vk.com/lina_rochev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r>
              <a:rPr lang="ru-RU" dirty="0" smtClean="0"/>
              <a:t>Душевная открытка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ok\Desktop\от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43700" cy="520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7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ook\Desktop\1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2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ook\Desktop\4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61" y="2941596"/>
            <a:ext cx="5183221" cy="38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ook\Desktop\3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556"/>
            <a:ext cx="4961415" cy="37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0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book\Desktop\5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1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book\Desktop\2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book\Desktop\6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4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0" u="none" strike="noStrike" dirty="0" smtClean="0">
                <a:solidFill>
                  <a:srgbClr val="2A5885"/>
                </a:solidFill>
                <a:effectLst/>
                <a:hlinkClick r:id="rId2"/>
              </a:rPr>
              <a:t>Лина Рочева</a:t>
            </a:r>
            <a:endParaRPr lang="ru-RU" b="0" dirty="0" smtClean="0">
              <a:solidFill>
                <a:srgbClr val="939393"/>
              </a:solidFill>
              <a:effectLst/>
            </a:endParaRPr>
          </a:p>
          <a:p>
            <a:pPr algn="ctr"/>
            <a:r>
              <a:rPr lang="ru-RU" u="none" strike="noStrike" dirty="0" smtClean="0">
                <a:solidFill>
                  <a:srgbClr val="939393"/>
                </a:solidFill>
                <a:effectLst/>
                <a:hlinkClick r:id="rId3"/>
              </a:rPr>
              <a:t>26 сен в 8:41</a:t>
            </a:r>
            <a:endParaRPr lang="ru-RU" dirty="0" smtClean="0">
              <a:solidFill>
                <a:srgbClr val="939393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Продолжается акция "Душевная почта. День пожилого человека".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20 граждан пожилого возраста получат открытки с добрыми пожеланиями от волонтёрского отряда "Современники" МОУ "СОШ пгт. Кожва".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Ребята, огромное спасибо!!!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938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Душевная открытка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Душевная открытка</dc:title>
  <dc:creator>book</dc:creator>
  <cp:lastModifiedBy>book</cp:lastModifiedBy>
  <cp:revision>2</cp:revision>
  <dcterms:created xsi:type="dcterms:W3CDTF">2019-10-04T17:26:10Z</dcterms:created>
  <dcterms:modified xsi:type="dcterms:W3CDTF">2019-10-04T17:37:35Z</dcterms:modified>
</cp:coreProperties>
</file>