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328" r:id="rId3"/>
    <p:sldId id="303" r:id="rId4"/>
    <p:sldId id="330" r:id="rId5"/>
    <p:sldId id="305" r:id="rId6"/>
    <p:sldId id="306" r:id="rId7"/>
    <p:sldId id="309" r:id="rId8"/>
    <p:sldId id="310" r:id="rId9"/>
    <p:sldId id="331" r:id="rId10"/>
    <p:sldId id="33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401999_4075596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«Мы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Добровольческий отряд</a:t>
            </a:r>
          </a:p>
          <a:p>
            <a:r>
              <a:rPr lang="ru-RU" sz="40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«Содружество отзывчивых сердец»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116632"/>
            <a:ext cx="463363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46" y="116632"/>
            <a:ext cx="445829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1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325423"/>
              </p:ext>
            </p:extLst>
          </p:nvPr>
        </p:nvGraphicFramePr>
        <p:xfrm>
          <a:off x="0" y="404665"/>
          <a:ext cx="9144000" cy="619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00"/>
                <a:gridCol w="971600"/>
              </a:tblGrid>
              <a:tr h="3851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2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Новогодний утренник для детей из многодетных семей и семей, оказавшихся в трудной жизненной ситуации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26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«Крещенские подарки» 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(для детей из многодетных семей и семей, оказавшихся в трудной жизненной ситуации)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январь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976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Кукольный театр для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детей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течении года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69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«Масленица» (праздник для детей из многодетных семей и семей, оказавшихся в трудной жизненной ситуации)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51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latin typeface="Times New Roman"/>
                          <a:ea typeface="Calibri"/>
                        </a:rPr>
                        <a:t>1 апреля – день смеха (праздник для детей)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60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latin typeface="Times New Roman"/>
                          <a:ea typeface="Calibri"/>
                        </a:rPr>
                        <a:t>Мастер – класс (пластилиновая живопись, тряпичная кукла, оригами, песочная живопись, пасхальные подарки и др.)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848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latin typeface="Times New Roman"/>
                          <a:ea typeface="Calibri"/>
                        </a:rPr>
                        <a:t>Праздник для детей в день защиты детей 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(праздник для детей из многодетных семей и семей, оказавшихся в трудной жизненной ситуации)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июнь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06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>
                          <a:latin typeface="Times New Roman"/>
                          <a:ea typeface="Calibri"/>
                        </a:rPr>
                        <a:t>Веселые старты 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(праздник для детей из многодетных семей и семей, оказавшихся в трудной жизненной ситуации)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51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kern="1200" dirty="0">
                          <a:latin typeface="Times New Roman"/>
                          <a:ea typeface="Calibri"/>
                        </a:rPr>
                        <a:t>Праздник «Готовимся к школе»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3429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</a:t>
            </a:r>
            <a:r>
              <a:rPr lang="ru-RU" b="1" i="1" dirty="0" smtClean="0"/>
              <a:t>для детей-инвалидов, детей-сирот, детей из семей, оказавшихся в трудной жизненной ситуации»</a:t>
            </a:r>
          </a:p>
          <a:p>
            <a:endParaRPr lang="ru-RU" dirty="0"/>
          </a:p>
        </p:txBody>
      </p:sp>
      <p:pic>
        <p:nvPicPr>
          <p:cNvPr id="6" name="Рисунок 5" descr="https://pp.userapi.com/c604627/v604627114/24b65/CDMC-lgfvJ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35127"/>
            <a:ext cx="5286375" cy="352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Temp\Rar$DIa0.241\6NFjHu4Pqk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163" cy="35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556173"/>
            <a:ext cx="4355976" cy="3301827"/>
          </a:xfrm>
          <a:prstGeom prst="rect">
            <a:avLst/>
          </a:prstGeom>
        </p:spPr>
      </p:pic>
      <p:pic>
        <p:nvPicPr>
          <p:cNvPr id="6" name="Рисунок 5" descr="C:\Users\User\AppData\Local\Temp\Rar$DIa0.973\dhIXUWTfR_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524"/>
            <a:ext cx="4514850" cy="338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Rar$DIa0.184\fw2xTXV_n-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35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User\AppData\Local\Temp\Rar$DIa0.197\7v0OP97H75Q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7992889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s://pp.userapi.com/c836628/v836628114/226d1/f5so3axFaG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5597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 descr="C:\Users\User\AppData\Local\Temp\Rar$DIa0.409\N2O16CFaacE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Temp\Rar$DIa0.712\e0qNsaZ8l1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Rar$DIa0.301\xYKKcBB0RV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https://pp.userapi.com/c841322/v841322034/301b6/eTkUE1x5_jI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892479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630129/v630129114/1c01c/rTI3eyh_VFU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770485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179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Центр «Мы вместе»</vt:lpstr>
      <vt:lpstr>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97</cp:revision>
  <dcterms:created xsi:type="dcterms:W3CDTF">2016-02-09T06:31:47Z</dcterms:created>
  <dcterms:modified xsi:type="dcterms:W3CDTF">2019-06-14T18:09:32Z</dcterms:modified>
</cp:coreProperties>
</file>