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4F2E-F592-408D-81C2-2B3844649008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03EF2-690E-4AD7-B03B-CFE1AD8FA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олодежь\Deskt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30592" cy="561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лодежь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04200" cy="5467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олодежь\Deskto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94792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олодежь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805" y="0"/>
            <a:ext cx="8501195" cy="6375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Молодежь</dc:creator>
  <cp:lastModifiedBy>Молодежь</cp:lastModifiedBy>
  <cp:revision>3</cp:revision>
  <dcterms:created xsi:type="dcterms:W3CDTF">2019-06-14T12:18:43Z</dcterms:created>
  <dcterms:modified xsi:type="dcterms:W3CDTF">2019-06-14T13:52:30Z</dcterms:modified>
</cp:coreProperties>
</file>