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88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50126-435E-40EA-B5D2-82F36E7E5E5D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9273FD-CD30-4687-ADB5-0C5F9673F3E8}">
      <dgm:prSet phldrT="[Текст]" custT="1"/>
      <dgm:spPr/>
      <dgm:t>
        <a:bodyPr/>
        <a:lstStyle/>
        <a:p>
          <a:r>
            <a:rPr lang="ru-RU" sz="2800" dirty="0" smtClean="0"/>
            <a:t>Количественные</a:t>
          </a:r>
          <a:endParaRPr lang="ru-RU" sz="2800" dirty="0"/>
        </a:p>
      </dgm:t>
    </dgm:pt>
    <dgm:pt modelId="{F158D87C-DCDF-42B2-B4EE-1DD675B40C35}" type="parTrans" cxnId="{F88B5186-C269-43C6-B469-E94ECAD8B3B8}">
      <dgm:prSet/>
      <dgm:spPr/>
      <dgm:t>
        <a:bodyPr/>
        <a:lstStyle/>
        <a:p>
          <a:endParaRPr lang="ru-RU"/>
        </a:p>
      </dgm:t>
    </dgm:pt>
    <dgm:pt modelId="{B95D0842-5C87-4EDC-A38B-45876B6F467C}" type="sibTrans" cxnId="{F88B5186-C269-43C6-B469-E94ECAD8B3B8}">
      <dgm:prSet/>
      <dgm:spPr/>
      <dgm:t>
        <a:bodyPr/>
        <a:lstStyle/>
        <a:p>
          <a:endParaRPr lang="ru-RU"/>
        </a:p>
      </dgm:t>
    </dgm:pt>
    <dgm:pt modelId="{F54A9927-C24D-4BAD-A3E9-800C4A8EE9B0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Вовлечение в общественную жизнь школы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54BFAA7E-BE26-473E-931D-A15055BA2EE0}" type="parTrans" cxnId="{D3304BF7-1F36-4017-B3C3-A0E1FD6C7A3D}">
      <dgm:prSet/>
      <dgm:spPr/>
      <dgm:t>
        <a:bodyPr/>
        <a:lstStyle/>
        <a:p>
          <a:endParaRPr lang="ru-RU"/>
        </a:p>
      </dgm:t>
    </dgm:pt>
    <dgm:pt modelId="{1738B010-08C1-4D41-8B3B-07A8EF2F444B}" type="sibTrans" cxnId="{D3304BF7-1F36-4017-B3C3-A0E1FD6C7A3D}">
      <dgm:prSet/>
      <dgm:spPr/>
      <dgm:t>
        <a:bodyPr/>
        <a:lstStyle/>
        <a:p>
          <a:endParaRPr lang="ru-RU"/>
        </a:p>
      </dgm:t>
    </dgm:pt>
    <dgm:pt modelId="{1E0970AA-5AF8-42CF-91D7-BFD59891DFDE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Привлечение к занятиям в организациях дополнительного образования до 30-45% незанятых учащихся школы; 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6A147675-83FD-4629-92EC-558ADBFA74D8}" type="parTrans" cxnId="{CDB33C9D-42AA-475E-8B35-A25B8B065EBE}">
      <dgm:prSet/>
      <dgm:spPr/>
      <dgm:t>
        <a:bodyPr/>
        <a:lstStyle/>
        <a:p>
          <a:endParaRPr lang="ru-RU"/>
        </a:p>
      </dgm:t>
    </dgm:pt>
    <dgm:pt modelId="{59CE90E3-F6B1-462A-ACD1-2569FC10D294}" type="sibTrans" cxnId="{CDB33C9D-42AA-475E-8B35-A25B8B065EBE}">
      <dgm:prSet/>
      <dgm:spPr/>
      <dgm:t>
        <a:bodyPr/>
        <a:lstStyle/>
        <a:p>
          <a:endParaRPr lang="ru-RU"/>
        </a:p>
      </dgm:t>
    </dgm:pt>
    <dgm:pt modelId="{E9836414-F712-43C3-97D4-2DB6ED1C9BC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Повышение уровня самоорганизации учащихся ГБОУ СОШ № 45; 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71F0650E-8C42-457A-BD55-E9EFC70030C2}" type="parTrans" cxnId="{175AFA1F-F9F1-4C1D-9288-8DA267E0D4C9}">
      <dgm:prSet/>
      <dgm:spPr/>
      <dgm:t>
        <a:bodyPr/>
        <a:lstStyle/>
        <a:p>
          <a:endParaRPr lang="ru-RU"/>
        </a:p>
      </dgm:t>
    </dgm:pt>
    <dgm:pt modelId="{79FC0352-A3F4-4AF3-8326-0157040B896F}" type="sibTrans" cxnId="{175AFA1F-F9F1-4C1D-9288-8DA267E0D4C9}">
      <dgm:prSet/>
      <dgm:spPr/>
      <dgm:t>
        <a:bodyPr/>
        <a:lstStyle/>
        <a:p>
          <a:endParaRPr lang="ru-RU"/>
        </a:p>
      </dgm:t>
    </dgm:pt>
    <dgm:pt modelId="{F5350C87-784A-4B73-9149-D18DD56E3A4D}">
      <dgm:prSet phldrT="[Текст]" custT="1"/>
      <dgm:spPr/>
      <dgm:t>
        <a:bodyPr/>
        <a:lstStyle/>
        <a:p>
          <a:r>
            <a:rPr lang="ru-RU" sz="2800" dirty="0" smtClean="0"/>
            <a:t>Качественные</a:t>
          </a:r>
          <a:endParaRPr lang="ru-RU" sz="2800" dirty="0"/>
        </a:p>
      </dgm:t>
    </dgm:pt>
    <dgm:pt modelId="{82763C92-F7F2-4BA5-B166-005FE34EDF62}" type="sibTrans" cxnId="{34746266-AEC3-4979-B5FB-5E6A18A8246D}">
      <dgm:prSet/>
      <dgm:spPr/>
      <dgm:t>
        <a:bodyPr/>
        <a:lstStyle/>
        <a:p>
          <a:endParaRPr lang="ru-RU"/>
        </a:p>
      </dgm:t>
    </dgm:pt>
    <dgm:pt modelId="{95BF03A2-F7A6-4871-9048-4385764371FF}" type="parTrans" cxnId="{34746266-AEC3-4979-B5FB-5E6A18A8246D}">
      <dgm:prSet/>
      <dgm:spPr/>
      <dgm:t>
        <a:bodyPr/>
        <a:lstStyle/>
        <a:p>
          <a:endParaRPr lang="ru-RU"/>
        </a:p>
      </dgm:t>
    </dgm:pt>
    <dgm:pt modelId="{9FD0C7EC-E2B7-4E1B-A7F3-6AD5FB275548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Проведение не менее 16 мастер-классов различной направленности; 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245C1719-B644-4EE2-B589-E5C143A23526}" type="parTrans" cxnId="{47757B61-91DE-460C-9A43-B2D56EC2B0A7}">
      <dgm:prSet/>
      <dgm:spPr/>
      <dgm:t>
        <a:bodyPr/>
        <a:lstStyle/>
        <a:p>
          <a:endParaRPr lang="ru-RU"/>
        </a:p>
      </dgm:t>
    </dgm:pt>
    <dgm:pt modelId="{0FFCD415-F1D9-43D7-8511-D1440B5A43B5}" type="sibTrans" cxnId="{47757B61-91DE-460C-9A43-B2D56EC2B0A7}">
      <dgm:prSet/>
      <dgm:spPr/>
      <dgm:t>
        <a:bodyPr/>
        <a:lstStyle/>
        <a:p>
          <a:endParaRPr lang="ru-RU"/>
        </a:p>
      </dgm:t>
    </dgm:pt>
    <dgm:pt modelId="{D5CB446B-A615-409F-BC99-B598EC78BC6B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Освещение хода реализации проекта через школьный сайт не резе чем 1 раз в месяц.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354F607B-4A8F-4372-A08C-3F218B207EBA}" type="parTrans" cxnId="{57D6128B-4277-4521-97E6-8D7D71A58261}">
      <dgm:prSet/>
      <dgm:spPr/>
      <dgm:t>
        <a:bodyPr/>
        <a:lstStyle/>
        <a:p>
          <a:endParaRPr lang="ru-RU"/>
        </a:p>
      </dgm:t>
    </dgm:pt>
    <dgm:pt modelId="{1C1AA2C7-77D9-4DBD-8E82-1901E8B27695}" type="sibTrans" cxnId="{57D6128B-4277-4521-97E6-8D7D71A58261}">
      <dgm:prSet/>
      <dgm:spPr/>
      <dgm:t>
        <a:bodyPr/>
        <a:lstStyle/>
        <a:p>
          <a:endParaRPr lang="ru-RU"/>
        </a:p>
      </dgm:t>
    </dgm:pt>
    <dgm:pt modelId="{8CFCF80F-2144-49CA-9302-6F6EBAC0D0E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Помощь старшеклассникам в выборе будущей профессии или рода занятий; 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809352BC-7A85-4F17-8260-35DCDDADAB18}" type="parTrans" cxnId="{8C25CA5D-0BD4-4C71-A0F8-372014060E1D}">
      <dgm:prSet/>
      <dgm:spPr/>
      <dgm:t>
        <a:bodyPr/>
        <a:lstStyle/>
        <a:p>
          <a:endParaRPr lang="ru-RU"/>
        </a:p>
      </dgm:t>
    </dgm:pt>
    <dgm:pt modelId="{11BEFEFF-4FB8-4594-9878-8A5CFD2A1DD1}" type="sibTrans" cxnId="{8C25CA5D-0BD4-4C71-A0F8-372014060E1D}">
      <dgm:prSet/>
      <dgm:spPr/>
      <dgm:t>
        <a:bodyPr/>
        <a:lstStyle/>
        <a:p>
          <a:endParaRPr lang="ru-RU"/>
        </a:p>
      </dgm:t>
    </dgm:pt>
    <dgm:pt modelId="{14198F33-A1FA-49AC-8619-822B19C988D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Пропаганда достижений в среде сверстников; 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77088ED9-666F-4F72-83B0-3DECF7F870E4}" type="parTrans" cxnId="{4BD646C0-23FF-40A1-AF17-6D359B285E7A}">
      <dgm:prSet/>
      <dgm:spPr/>
      <dgm:t>
        <a:bodyPr/>
        <a:lstStyle/>
        <a:p>
          <a:endParaRPr lang="ru-RU"/>
        </a:p>
      </dgm:t>
    </dgm:pt>
    <dgm:pt modelId="{040964D1-DF76-4AEC-A627-4ACF279298B7}" type="sibTrans" cxnId="{4BD646C0-23FF-40A1-AF17-6D359B285E7A}">
      <dgm:prSet/>
      <dgm:spPr/>
      <dgm:t>
        <a:bodyPr/>
        <a:lstStyle/>
        <a:p>
          <a:endParaRPr lang="ru-RU"/>
        </a:p>
      </dgm:t>
    </dgm:pt>
    <dgm:pt modelId="{B7089FEF-5449-4DC8-ADD1-CB9568CF2E8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Повышение познавательной активности</a:t>
          </a:r>
          <a:r>
            <a:rPr lang="ru-RU" sz="1600" dirty="0" smtClean="0"/>
            <a:t>.</a:t>
          </a:r>
          <a:endParaRPr lang="ru-RU" sz="1600" dirty="0"/>
        </a:p>
      </dgm:t>
    </dgm:pt>
    <dgm:pt modelId="{A4CC5EA5-6467-46A5-B27F-544CBDC48DFE}" type="parTrans" cxnId="{4AAEFF30-BF8D-4FBE-B4E6-F4AF2F9F7A6A}">
      <dgm:prSet/>
      <dgm:spPr/>
      <dgm:t>
        <a:bodyPr/>
        <a:lstStyle/>
        <a:p>
          <a:endParaRPr lang="ru-RU"/>
        </a:p>
      </dgm:t>
    </dgm:pt>
    <dgm:pt modelId="{6020E72E-524A-4EA9-A350-6884ADC01E27}" type="sibTrans" cxnId="{4AAEFF30-BF8D-4FBE-B4E6-F4AF2F9F7A6A}">
      <dgm:prSet/>
      <dgm:spPr/>
      <dgm:t>
        <a:bodyPr/>
        <a:lstStyle/>
        <a:p>
          <a:endParaRPr lang="ru-RU"/>
        </a:p>
      </dgm:t>
    </dgm:pt>
    <dgm:pt modelId="{BD219891-5873-4E01-828B-211D1F81B1AA}" type="pres">
      <dgm:prSet presAssocID="{D5B50126-435E-40EA-B5D2-82F36E7E5E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B67C1-224A-4020-A81E-0EB2BC6E61BE}" type="pres">
      <dgm:prSet presAssocID="{AF9273FD-CD30-4687-ADB5-0C5F9673F3E8}" presName="composite" presStyleCnt="0"/>
      <dgm:spPr/>
    </dgm:pt>
    <dgm:pt modelId="{A6B8117C-8C96-4999-A2DA-F8AE2BFAA439}" type="pres">
      <dgm:prSet presAssocID="{AF9273FD-CD30-4687-ADB5-0C5F9673F3E8}" presName="parTx" presStyleLbl="alignNode1" presStyleIdx="0" presStyleCnt="2" custScaleX="101002" custScaleY="97604" custLinFactNeighborX="-346" custLinFactNeighborY="-21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1DB65-D0C2-477B-B6A9-27926BBD6A3B}" type="pres">
      <dgm:prSet presAssocID="{AF9273FD-CD30-4687-ADB5-0C5F9673F3E8}" presName="desTx" presStyleLbl="alignAccFollowNode1" presStyleIdx="0" presStyleCnt="2" custLinFactNeighborX="0" custLinFactNeighborY="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A1B3-CA95-4B28-928F-74D49D5D95BD}" type="pres">
      <dgm:prSet presAssocID="{B95D0842-5C87-4EDC-A38B-45876B6F467C}" presName="space" presStyleCnt="0"/>
      <dgm:spPr/>
    </dgm:pt>
    <dgm:pt modelId="{3FD3F9A1-1D87-4E09-91CF-A9B7D250BCA6}" type="pres">
      <dgm:prSet presAssocID="{F5350C87-784A-4B73-9149-D18DD56E3A4D}" presName="composite" presStyleCnt="0"/>
      <dgm:spPr/>
    </dgm:pt>
    <dgm:pt modelId="{3001195E-330F-4406-8AFF-6D552FB29CBA}" type="pres">
      <dgm:prSet presAssocID="{F5350C87-784A-4B73-9149-D18DD56E3A4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1C7D3-0B7B-436F-83C2-23CE5FCB5CE1}" type="pres">
      <dgm:prSet presAssocID="{F5350C87-784A-4B73-9149-D18DD56E3A4D}" presName="desTx" presStyleLbl="alignAccFollowNode1" presStyleIdx="1" presStyleCnt="2" custLinFactNeighborX="1227" custLinFactNeighborY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B8980-1A1A-4726-B6F8-7FB799D0F808}" type="presOf" srcId="{1E0970AA-5AF8-42CF-91D7-BFD59891DFDE}" destId="{5D31DB65-D0C2-477B-B6A9-27926BBD6A3B}" srcOrd="0" destOrd="1" presId="urn:microsoft.com/office/officeart/2005/8/layout/hList1"/>
    <dgm:cxn modelId="{F5085B30-DA13-4EF4-87CD-4A0486DA1D94}" type="presOf" srcId="{8CFCF80F-2144-49CA-9302-6F6EBAC0D0E5}" destId="{AE41C7D3-0B7B-436F-83C2-23CE5FCB5CE1}" srcOrd="0" destOrd="1" presId="urn:microsoft.com/office/officeart/2005/8/layout/hList1"/>
    <dgm:cxn modelId="{1B29A326-207E-4405-A413-726027D3C5D8}" type="presOf" srcId="{F54A9927-C24D-4BAD-A3E9-800C4A8EE9B0}" destId="{5D31DB65-D0C2-477B-B6A9-27926BBD6A3B}" srcOrd="0" destOrd="0" presId="urn:microsoft.com/office/officeart/2005/8/layout/hList1"/>
    <dgm:cxn modelId="{57D6128B-4277-4521-97E6-8D7D71A58261}" srcId="{AF9273FD-CD30-4687-ADB5-0C5F9673F3E8}" destId="{D5CB446B-A615-409F-BC99-B598EC78BC6B}" srcOrd="3" destOrd="0" parTransId="{354F607B-4A8F-4372-A08C-3F218B207EBA}" sibTransId="{1C1AA2C7-77D9-4DBD-8E82-1901E8B27695}"/>
    <dgm:cxn modelId="{F88B5186-C269-43C6-B469-E94ECAD8B3B8}" srcId="{D5B50126-435E-40EA-B5D2-82F36E7E5E5D}" destId="{AF9273FD-CD30-4687-ADB5-0C5F9673F3E8}" srcOrd="0" destOrd="0" parTransId="{F158D87C-DCDF-42B2-B4EE-1DD675B40C35}" sibTransId="{B95D0842-5C87-4EDC-A38B-45876B6F467C}"/>
    <dgm:cxn modelId="{4BD646C0-23FF-40A1-AF17-6D359B285E7A}" srcId="{F5350C87-784A-4B73-9149-D18DD56E3A4D}" destId="{14198F33-A1FA-49AC-8619-822B19C988D5}" srcOrd="2" destOrd="0" parTransId="{77088ED9-666F-4F72-83B0-3DECF7F870E4}" sibTransId="{040964D1-DF76-4AEC-A627-4ACF279298B7}"/>
    <dgm:cxn modelId="{8C25CA5D-0BD4-4C71-A0F8-372014060E1D}" srcId="{F5350C87-784A-4B73-9149-D18DD56E3A4D}" destId="{8CFCF80F-2144-49CA-9302-6F6EBAC0D0E5}" srcOrd="1" destOrd="0" parTransId="{809352BC-7A85-4F17-8260-35DCDDADAB18}" sibTransId="{11BEFEFF-4FB8-4594-9878-8A5CFD2A1DD1}"/>
    <dgm:cxn modelId="{175AFA1F-F9F1-4C1D-9288-8DA267E0D4C9}" srcId="{F5350C87-784A-4B73-9149-D18DD56E3A4D}" destId="{E9836414-F712-43C3-97D4-2DB6ED1C9BC1}" srcOrd="0" destOrd="0" parTransId="{71F0650E-8C42-457A-BD55-E9EFC70030C2}" sibTransId="{79FC0352-A3F4-4AF3-8326-0157040B896F}"/>
    <dgm:cxn modelId="{47757B61-91DE-460C-9A43-B2D56EC2B0A7}" srcId="{AF9273FD-CD30-4687-ADB5-0C5F9673F3E8}" destId="{9FD0C7EC-E2B7-4E1B-A7F3-6AD5FB275548}" srcOrd="2" destOrd="0" parTransId="{245C1719-B644-4EE2-B589-E5C143A23526}" sibTransId="{0FFCD415-F1D9-43D7-8511-D1440B5A43B5}"/>
    <dgm:cxn modelId="{ED048838-7E62-4360-B601-C901ED0CE828}" type="presOf" srcId="{D5B50126-435E-40EA-B5D2-82F36E7E5E5D}" destId="{BD219891-5873-4E01-828B-211D1F81B1AA}" srcOrd="0" destOrd="0" presId="urn:microsoft.com/office/officeart/2005/8/layout/hList1"/>
    <dgm:cxn modelId="{54DC928A-5816-40AD-8386-C12ED8CF602A}" type="presOf" srcId="{F5350C87-784A-4B73-9149-D18DD56E3A4D}" destId="{3001195E-330F-4406-8AFF-6D552FB29CBA}" srcOrd="0" destOrd="0" presId="urn:microsoft.com/office/officeart/2005/8/layout/hList1"/>
    <dgm:cxn modelId="{B8808AAF-0C59-47BB-BE7F-059EEFD1ABB8}" type="presOf" srcId="{14198F33-A1FA-49AC-8619-822B19C988D5}" destId="{AE41C7D3-0B7B-436F-83C2-23CE5FCB5CE1}" srcOrd="0" destOrd="2" presId="urn:microsoft.com/office/officeart/2005/8/layout/hList1"/>
    <dgm:cxn modelId="{CDB33C9D-42AA-475E-8B35-A25B8B065EBE}" srcId="{AF9273FD-CD30-4687-ADB5-0C5F9673F3E8}" destId="{1E0970AA-5AF8-42CF-91D7-BFD59891DFDE}" srcOrd="1" destOrd="0" parTransId="{6A147675-83FD-4629-92EC-558ADBFA74D8}" sibTransId="{59CE90E3-F6B1-462A-ACD1-2569FC10D294}"/>
    <dgm:cxn modelId="{72CFF49E-AA7D-4D04-B093-E6FA9F115542}" type="presOf" srcId="{9FD0C7EC-E2B7-4E1B-A7F3-6AD5FB275548}" destId="{5D31DB65-D0C2-477B-B6A9-27926BBD6A3B}" srcOrd="0" destOrd="2" presId="urn:microsoft.com/office/officeart/2005/8/layout/hList1"/>
    <dgm:cxn modelId="{3857EB1D-EDFA-4350-8C40-5CD2D514B593}" type="presOf" srcId="{E9836414-F712-43C3-97D4-2DB6ED1C9BC1}" destId="{AE41C7D3-0B7B-436F-83C2-23CE5FCB5CE1}" srcOrd="0" destOrd="0" presId="urn:microsoft.com/office/officeart/2005/8/layout/hList1"/>
    <dgm:cxn modelId="{D3304BF7-1F36-4017-B3C3-A0E1FD6C7A3D}" srcId="{AF9273FD-CD30-4687-ADB5-0C5F9673F3E8}" destId="{F54A9927-C24D-4BAD-A3E9-800C4A8EE9B0}" srcOrd="0" destOrd="0" parTransId="{54BFAA7E-BE26-473E-931D-A15055BA2EE0}" sibTransId="{1738B010-08C1-4D41-8B3B-07A8EF2F444B}"/>
    <dgm:cxn modelId="{4AAEFF30-BF8D-4FBE-B4E6-F4AF2F9F7A6A}" srcId="{F5350C87-784A-4B73-9149-D18DD56E3A4D}" destId="{B7089FEF-5449-4DC8-ADD1-CB9568CF2E82}" srcOrd="3" destOrd="0" parTransId="{A4CC5EA5-6467-46A5-B27F-544CBDC48DFE}" sibTransId="{6020E72E-524A-4EA9-A350-6884ADC01E27}"/>
    <dgm:cxn modelId="{1046BE58-908C-474B-AAA7-5BD40A097CCA}" type="presOf" srcId="{AF9273FD-CD30-4687-ADB5-0C5F9673F3E8}" destId="{A6B8117C-8C96-4999-A2DA-F8AE2BFAA439}" srcOrd="0" destOrd="0" presId="urn:microsoft.com/office/officeart/2005/8/layout/hList1"/>
    <dgm:cxn modelId="{20AD06FE-AD3B-4924-9F14-8CF0CADEF1C8}" type="presOf" srcId="{D5CB446B-A615-409F-BC99-B598EC78BC6B}" destId="{5D31DB65-D0C2-477B-B6A9-27926BBD6A3B}" srcOrd="0" destOrd="3" presId="urn:microsoft.com/office/officeart/2005/8/layout/hList1"/>
    <dgm:cxn modelId="{E5650D48-74EF-45DE-ABEC-0475EA75617E}" type="presOf" srcId="{B7089FEF-5449-4DC8-ADD1-CB9568CF2E82}" destId="{AE41C7D3-0B7B-436F-83C2-23CE5FCB5CE1}" srcOrd="0" destOrd="3" presId="urn:microsoft.com/office/officeart/2005/8/layout/hList1"/>
    <dgm:cxn modelId="{34746266-AEC3-4979-B5FB-5E6A18A8246D}" srcId="{D5B50126-435E-40EA-B5D2-82F36E7E5E5D}" destId="{F5350C87-784A-4B73-9149-D18DD56E3A4D}" srcOrd="1" destOrd="0" parTransId="{95BF03A2-F7A6-4871-9048-4385764371FF}" sibTransId="{82763C92-F7F2-4BA5-B166-005FE34EDF62}"/>
    <dgm:cxn modelId="{94C59604-B53E-4DE1-BF70-D96B459ED3E8}" type="presParOf" srcId="{BD219891-5873-4E01-828B-211D1F81B1AA}" destId="{05FB67C1-224A-4020-A81E-0EB2BC6E61BE}" srcOrd="0" destOrd="0" presId="urn:microsoft.com/office/officeart/2005/8/layout/hList1"/>
    <dgm:cxn modelId="{C923B546-B8F7-4DB7-B8AB-C1F57CA9B1EA}" type="presParOf" srcId="{05FB67C1-224A-4020-A81E-0EB2BC6E61BE}" destId="{A6B8117C-8C96-4999-A2DA-F8AE2BFAA439}" srcOrd="0" destOrd="0" presId="urn:microsoft.com/office/officeart/2005/8/layout/hList1"/>
    <dgm:cxn modelId="{BA3DC6A9-BBB1-49C8-A2BD-9FE40D2F445B}" type="presParOf" srcId="{05FB67C1-224A-4020-A81E-0EB2BC6E61BE}" destId="{5D31DB65-D0C2-477B-B6A9-27926BBD6A3B}" srcOrd="1" destOrd="0" presId="urn:microsoft.com/office/officeart/2005/8/layout/hList1"/>
    <dgm:cxn modelId="{A51A20CB-168F-4F2B-8331-688020DE93F4}" type="presParOf" srcId="{BD219891-5873-4E01-828B-211D1F81B1AA}" destId="{2676A1B3-CA95-4B28-928F-74D49D5D95BD}" srcOrd="1" destOrd="0" presId="urn:microsoft.com/office/officeart/2005/8/layout/hList1"/>
    <dgm:cxn modelId="{0455B993-2755-4E3D-BC80-6103F4A4659C}" type="presParOf" srcId="{BD219891-5873-4E01-828B-211D1F81B1AA}" destId="{3FD3F9A1-1D87-4E09-91CF-A9B7D250BCA6}" srcOrd="2" destOrd="0" presId="urn:microsoft.com/office/officeart/2005/8/layout/hList1"/>
    <dgm:cxn modelId="{4CCC5668-5614-49F5-B8E5-C3F5808022A1}" type="presParOf" srcId="{3FD3F9A1-1D87-4E09-91CF-A9B7D250BCA6}" destId="{3001195E-330F-4406-8AFF-6D552FB29CBA}" srcOrd="0" destOrd="0" presId="urn:microsoft.com/office/officeart/2005/8/layout/hList1"/>
    <dgm:cxn modelId="{30E00159-D29E-4ED2-B86C-60DE7A8793E1}" type="presParOf" srcId="{3FD3F9A1-1D87-4E09-91CF-A9B7D250BCA6}" destId="{AE41C7D3-0B7B-436F-83C2-23CE5FCB5C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97565-7053-488A-AA9A-EC3127AA2CD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980CCF-C3BB-4AB8-A2F8-64AF8EC70AA0}">
      <dgm:prSet phldrT="[Текст]"/>
      <dgm:spPr/>
      <dgm:t>
        <a:bodyPr/>
        <a:lstStyle/>
        <a:p>
          <a:r>
            <a:rPr lang="ru-RU" dirty="0" smtClean="0"/>
            <a:t>1 этап – проектный</a:t>
          </a:r>
        </a:p>
        <a:p>
          <a:r>
            <a:rPr lang="ru-RU" dirty="0" smtClean="0"/>
            <a:t>(январь 2016)</a:t>
          </a:r>
          <a:endParaRPr lang="ru-RU" dirty="0"/>
        </a:p>
      </dgm:t>
    </dgm:pt>
    <dgm:pt modelId="{4AE89E65-7869-49D6-9A64-6590030A2DD7}" type="parTrans" cxnId="{3223E468-212E-4766-AEA6-0F8043F8DBB0}">
      <dgm:prSet/>
      <dgm:spPr/>
      <dgm:t>
        <a:bodyPr/>
        <a:lstStyle/>
        <a:p>
          <a:endParaRPr lang="ru-RU"/>
        </a:p>
      </dgm:t>
    </dgm:pt>
    <dgm:pt modelId="{6190E6F7-D48F-4574-AD75-4E0FADC021D3}" type="sibTrans" cxnId="{3223E468-212E-4766-AEA6-0F8043F8DBB0}">
      <dgm:prSet/>
      <dgm:spPr/>
      <dgm:t>
        <a:bodyPr/>
        <a:lstStyle/>
        <a:p>
          <a:endParaRPr lang="ru-RU"/>
        </a:p>
      </dgm:t>
    </dgm:pt>
    <dgm:pt modelId="{F46AEED4-AC97-429F-AA81-ED2078546542}">
      <dgm:prSet phldrT="[Текст]" custT="1"/>
      <dgm:spPr/>
      <dgm:t>
        <a:bodyPr/>
        <a:lstStyle/>
        <a:p>
          <a:r>
            <a:rPr lang="ru-RU" sz="1600" dirty="0" smtClean="0"/>
            <a:t>анализ и оценка имеющихся ресурсов;     </a:t>
          </a:r>
          <a:endParaRPr lang="ru-RU" sz="1600" dirty="0"/>
        </a:p>
      </dgm:t>
    </dgm:pt>
    <dgm:pt modelId="{E0BA6082-E971-4A15-9AB2-B6C951B9747F}" type="parTrans" cxnId="{04B0FC4B-673A-42D3-BA15-76D338612703}">
      <dgm:prSet/>
      <dgm:spPr/>
      <dgm:t>
        <a:bodyPr/>
        <a:lstStyle/>
        <a:p>
          <a:endParaRPr lang="ru-RU"/>
        </a:p>
      </dgm:t>
    </dgm:pt>
    <dgm:pt modelId="{296DAC3A-1FEE-43DB-AA43-53AD77E04634}" type="sibTrans" cxnId="{04B0FC4B-673A-42D3-BA15-76D338612703}">
      <dgm:prSet/>
      <dgm:spPr/>
      <dgm:t>
        <a:bodyPr/>
        <a:lstStyle/>
        <a:p>
          <a:endParaRPr lang="ru-RU"/>
        </a:p>
      </dgm:t>
    </dgm:pt>
    <dgm:pt modelId="{3BEB2ED4-718F-496A-9EB1-8BCCBAC62301}">
      <dgm:prSet phldrT="[Текст]"/>
      <dgm:spPr/>
      <dgm:t>
        <a:bodyPr/>
        <a:lstStyle/>
        <a:p>
          <a:r>
            <a:rPr lang="ru-RU" dirty="0" smtClean="0"/>
            <a:t>2 этап – практический</a:t>
          </a:r>
        </a:p>
        <a:p>
          <a:r>
            <a:rPr lang="ru-RU" dirty="0" smtClean="0"/>
            <a:t>(февраль-март 2016)</a:t>
          </a:r>
          <a:endParaRPr lang="ru-RU" dirty="0"/>
        </a:p>
      </dgm:t>
    </dgm:pt>
    <dgm:pt modelId="{3D0E039A-A966-42E8-81D0-FFE308097CCB}" type="parTrans" cxnId="{25CC1BFC-F224-4929-80A0-5AB6E06D6FCF}">
      <dgm:prSet/>
      <dgm:spPr/>
      <dgm:t>
        <a:bodyPr/>
        <a:lstStyle/>
        <a:p>
          <a:endParaRPr lang="ru-RU"/>
        </a:p>
      </dgm:t>
    </dgm:pt>
    <dgm:pt modelId="{436D33E6-E3A9-4FF4-AC53-6BDC12E3A97C}" type="sibTrans" cxnId="{25CC1BFC-F224-4929-80A0-5AB6E06D6FCF}">
      <dgm:prSet/>
      <dgm:spPr/>
      <dgm:t>
        <a:bodyPr/>
        <a:lstStyle/>
        <a:p>
          <a:endParaRPr lang="ru-RU"/>
        </a:p>
      </dgm:t>
    </dgm:pt>
    <dgm:pt modelId="{190604A6-47BC-4A01-9FA5-6695B6C3C3A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создание листовок-афиш для привлечения участников на мастер-классы.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dgm:t>
    </dgm:pt>
    <dgm:pt modelId="{1B95C47B-6F2D-4154-A39C-65F627C22B43}" type="parTrans" cxnId="{0F9BB2F4-2E48-4DA0-A9D2-6D8283C43408}">
      <dgm:prSet/>
      <dgm:spPr/>
      <dgm:t>
        <a:bodyPr/>
        <a:lstStyle/>
        <a:p>
          <a:endParaRPr lang="ru-RU"/>
        </a:p>
      </dgm:t>
    </dgm:pt>
    <dgm:pt modelId="{B9019CBB-0404-4524-A182-160CF89F9193}" type="sibTrans" cxnId="{0F9BB2F4-2E48-4DA0-A9D2-6D8283C43408}">
      <dgm:prSet/>
      <dgm:spPr/>
      <dgm:t>
        <a:bodyPr/>
        <a:lstStyle/>
        <a:p>
          <a:endParaRPr lang="ru-RU"/>
        </a:p>
      </dgm:t>
    </dgm:pt>
    <dgm:pt modelId="{1078E266-AE99-46C2-BD47-712ADB6A0F95}">
      <dgm:prSet custT="1"/>
      <dgm:spPr/>
      <dgm:t>
        <a:bodyPr/>
        <a:lstStyle/>
        <a:p>
          <a:r>
            <a:rPr lang="ru-RU" sz="1600" dirty="0" smtClean="0"/>
            <a:t>распространение информации о проекте среди учащихся школы;  </a:t>
          </a:r>
          <a:endParaRPr lang="ru-RU" sz="1600" dirty="0"/>
        </a:p>
      </dgm:t>
    </dgm:pt>
    <dgm:pt modelId="{418CD09A-3FAD-448D-8D57-ABCD633DAB69}" type="parTrans" cxnId="{9EB70C75-7ED3-4164-BAF3-10B021CE93A2}">
      <dgm:prSet/>
      <dgm:spPr/>
      <dgm:t>
        <a:bodyPr/>
        <a:lstStyle/>
        <a:p>
          <a:endParaRPr lang="ru-RU"/>
        </a:p>
      </dgm:t>
    </dgm:pt>
    <dgm:pt modelId="{6BAF919E-18F4-4641-A4D8-4ADADB02A4F1}" type="sibTrans" cxnId="{9EB70C75-7ED3-4164-BAF3-10B021CE93A2}">
      <dgm:prSet/>
      <dgm:spPr/>
      <dgm:t>
        <a:bodyPr/>
        <a:lstStyle/>
        <a:p>
          <a:endParaRPr lang="ru-RU"/>
        </a:p>
      </dgm:t>
    </dgm:pt>
    <dgm:pt modelId="{42E1DC9C-D1F1-442D-B6DC-C85596925AFF}">
      <dgm:prSet custT="1"/>
      <dgm:spPr/>
      <dgm:t>
        <a:bodyPr/>
        <a:lstStyle/>
        <a:p>
          <a:r>
            <a:rPr lang="ru-RU" sz="1600" dirty="0" smtClean="0"/>
            <a:t>выбор совместно с администрацией школы оптимального постоянного времени и места проведения мастер-классов</a:t>
          </a:r>
          <a:r>
            <a:rPr lang="ru-RU" sz="1800" dirty="0" smtClean="0"/>
            <a:t>.</a:t>
          </a:r>
          <a:endParaRPr lang="ru-RU" sz="1800" dirty="0"/>
        </a:p>
      </dgm:t>
    </dgm:pt>
    <dgm:pt modelId="{5358D665-AF5B-49F2-8B63-8423B89B39DB}" type="parTrans" cxnId="{CA0B4F8A-B160-4468-B3AF-69415CB36FC2}">
      <dgm:prSet/>
      <dgm:spPr/>
      <dgm:t>
        <a:bodyPr/>
        <a:lstStyle/>
        <a:p>
          <a:endParaRPr lang="ru-RU"/>
        </a:p>
      </dgm:t>
    </dgm:pt>
    <dgm:pt modelId="{F78D5C6F-74D5-4E85-BDC1-6CCFD3C7B31F}" type="sibTrans" cxnId="{CA0B4F8A-B160-4468-B3AF-69415CB36FC2}">
      <dgm:prSet/>
      <dgm:spPr/>
      <dgm:t>
        <a:bodyPr/>
        <a:lstStyle/>
        <a:p>
          <a:endParaRPr lang="ru-RU"/>
        </a:p>
      </dgm:t>
    </dgm:pt>
    <dgm:pt modelId="{16D8BCEA-0989-46DC-BFD6-7022133E52B1}">
      <dgm:prSet custT="1"/>
      <dgm:spPr/>
      <dgm:t>
        <a:bodyPr/>
        <a:lstStyle/>
        <a:p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проведение мастер классов различной направленности учащимися школы для учащихся школы;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dgm:t>
    </dgm:pt>
    <dgm:pt modelId="{14D1A55F-2718-4AB2-A9FD-1746EAABBCA4}" type="parTrans" cxnId="{60967363-76DC-47A4-A950-B591EFC55501}">
      <dgm:prSet/>
      <dgm:spPr/>
      <dgm:t>
        <a:bodyPr/>
        <a:lstStyle/>
        <a:p>
          <a:endParaRPr lang="ru-RU"/>
        </a:p>
      </dgm:t>
    </dgm:pt>
    <dgm:pt modelId="{A72EB2E6-0470-4A45-AA74-1AD2DDF9716E}" type="sibTrans" cxnId="{60967363-76DC-47A4-A950-B591EFC55501}">
      <dgm:prSet/>
      <dgm:spPr/>
      <dgm:t>
        <a:bodyPr/>
        <a:lstStyle/>
        <a:p>
          <a:endParaRPr lang="ru-RU"/>
        </a:p>
      </dgm:t>
    </dgm:pt>
    <dgm:pt modelId="{ADCE5E3C-9B20-46B8-B196-E0120A821017}">
      <dgm:prSet custT="1"/>
      <dgm:spPr/>
      <dgm:t>
        <a:bodyPr/>
        <a:lstStyle/>
        <a:p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собор информации и создание базы данных мест дополнительного образования в городе Севастополе;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dgm:t>
    </dgm:pt>
    <dgm:pt modelId="{630A9FB3-86CF-4366-888A-6BA437BD1B14}" type="parTrans" cxnId="{9AA2C16E-F236-44DC-BC27-7418D292705C}">
      <dgm:prSet/>
      <dgm:spPr/>
      <dgm:t>
        <a:bodyPr/>
        <a:lstStyle/>
        <a:p>
          <a:endParaRPr lang="ru-RU"/>
        </a:p>
      </dgm:t>
    </dgm:pt>
    <dgm:pt modelId="{1B77B20B-9138-4161-B701-CC062B308DA0}" type="sibTrans" cxnId="{9AA2C16E-F236-44DC-BC27-7418D292705C}">
      <dgm:prSet/>
      <dgm:spPr/>
      <dgm:t>
        <a:bodyPr/>
        <a:lstStyle/>
        <a:p>
          <a:endParaRPr lang="ru-RU"/>
        </a:p>
      </dgm:t>
    </dgm:pt>
    <dgm:pt modelId="{9DA753FD-E666-46BC-843C-D8B80A5AD8E2}">
      <dgm:prSet custT="1"/>
      <dgm:spPr/>
      <dgm:t>
        <a:bodyPr/>
        <a:lstStyle/>
        <a:p>
          <a:r>
            <a:rPr lang="ru-RU" sz="1600" dirty="0" smtClean="0">
              <a:solidFill>
                <a:schemeClr val="accent3">
                  <a:lumMod val="50000"/>
                </a:schemeClr>
              </a:solidFill>
            </a:rPr>
            <a:t>ознакомление участников проекта с базой.</a:t>
          </a:r>
          <a:endParaRPr lang="ru-RU" sz="1600" dirty="0">
            <a:solidFill>
              <a:schemeClr val="accent3">
                <a:lumMod val="50000"/>
              </a:schemeClr>
            </a:solidFill>
          </a:endParaRPr>
        </a:p>
      </dgm:t>
    </dgm:pt>
    <dgm:pt modelId="{0F8D6473-5375-4999-BA0C-1566B43B4FA4}" type="parTrans" cxnId="{DD4C2EA6-DF31-44FB-87D1-36984A59E0EB}">
      <dgm:prSet/>
      <dgm:spPr/>
      <dgm:t>
        <a:bodyPr/>
        <a:lstStyle/>
        <a:p>
          <a:endParaRPr lang="ru-RU"/>
        </a:p>
      </dgm:t>
    </dgm:pt>
    <dgm:pt modelId="{8432C81D-F830-49E9-A0EB-AFFA8239587C}" type="sibTrans" cxnId="{DD4C2EA6-DF31-44FB-87D1-36984A59E0EB}">
      <dgm:prSet/>
      <dgm:spPr/>
      <dgm:t>
        <a:bodyPr/>
        <a:lstStyle/>
        <a:p>
          <a:endParaRPr lang="ru-RU"/>
        </a:p>
      </dgm:t>
    </dgm:pt>
    <dgm:pt modelId="{D6D40FF3-2827-402E-BB91-8EFD665174E4}">
      <dgm:prSet custT="1"/>
      <dgm:spPr/>
      <dgm:t>
        <a:bodyPr/>
        <a:lstStyle/>
        <a:p>
          <a:r>
            <a:rPr lang="ru-RU" sz="2800" b="0" dirty="0" smtClean="0">
              <a:solidFill>
                <a:schemeClr val="bg1"/>
              </a:solidFill>
            </a:rPr>
            <a:t>3 этап - </a:t>
          </a:r>
          <a:r>
            <a:rPr lang="ru-RU" sz="2800" b="0" u="none" dirty="0" smtClean="0">
              <a:solidFill>
                <a:schemeClr val="bg1"/>
              </a:solidFill>
            </a:rPr>
            <a:t>рефлексивно-обобщающий</a:t>
          </a:r>
          <a:br>
            <a:rPr lang="ru-RU" sz="2800" b="0" u="none" dirty="0" smtClean="0">
              <a:solidFill>
                <a:schemeClr val="bg1"/>
              </a:solidFill>
            </a:rPr>
          </a:br>
          <a:r>
            <a:rPr lang="ru-RU" sz="2800" b="0" u="none" dirty="0" smtClean="0">
              <a:solidFill>
                <a:schemeClr val="bg1"/>
              </a:solidFill>
            </a:rPr>
            <a:t>(июнь 2016 года)</a:t>
          </a:r>
          <a:endParaRPr lang="ru-RU" sz="2800" b="0" u="none" dirty="0">
            <a:solidFill>
              <a:schemeClr val="bg1"/>
            </a:solidFill>
          </a:endParaRPr>
        </a:p>
      </dgm:t>
    </dgm:pt>
    <dgm:pt modelId="{7F6260AE-A5A4-43DF-AAA9-B9ABB863104C}" type="parTrans" cxnId="{9ADE002B-B261-488C-B8C1-F488898C7B4C}">
      <dgm:prSet/>
      <dgm:spPr/>
      <dgm:t>
        <a:bodyPr/>
        <a:lstStyle/>
        <a:p>
          <a:endParaRPr lang="ru-RU"/>
        </a:p>
      </dgm:t>
    </dgm:pt>
    <dgm:pt modelId="{008C5C00-35E8-445B-B954-9B25A13519F5}" type="sibTrans" cxnId="{9ADE002B-B261-488C-B8C1-F488898C7B4C}">
      <dgm:prSet/>
      <dgm:spPr/>
      <dgm:t>
        <a:bodyPr/>
        <a:lstStyle/>
        <a:p>
          <a:endParaRPr lang="ru-RU"/>
        </a:p>
      </dgm:t>
    </dgm:pt>
    <dgm:pt modelId="{E730E8BA-6F04-4D7D-94C1-D789915E4720}">
      <dgm:prSet custT="1"/>
      <dgm:spPr/>
      <dgm:t>
        <a:bodyPr/>
        <a:lstStyle/>
        <a:p>
          <a:r>
            <a:rPr lang="ru-RU" sz="1600" dirty="0" smtClean="0"/>
            <a:t>привлечение для сотрудничества педагогов-школы;</a:t>
          </a:r>
          <a:endParaRPr lang="ru-RU" sz="1600" dirty="0"/>
        </a:p>
      </dgm:t>
    </dgm:pt>
    <dgm:pt modelId="{9C4D1445-8978-4789-A94D-34D4FE9F6246}" type="parTrans" cxnId="{0488398D-E6D7-47E2-96F3-6849550924F5}">
      <dgm:prSet/>
      <dgm:spPr/>
      <dgm:t>
        <a:bodyPr/>
        <a:lstStyle/>
        <a:p>
          <a:endParaRPr lang="ru-RU"/>
        </a:p>
      </dgm:t>
    </dgm:pt>
    <dgm:pt modelId="{994F21D7-5B91-4634-9ABE-32481C84EA3D}" type="sibTrans" cxnId="{0488398D-E6D7-47E2-96F3-6849550924F5}">
      <dgm:prSet/>
      <dgm:spPr/>
      <dgm:t>
        <a:bodyPr/>
        <a:lstStyle/>
        <a:p>
          <a:endParaRPr lang="ru-RU"/>
        </a:p>
      </dgm:t>
    </dgm:pt>
    <dgm:pt modelId="{E02C68A6-98F2-4A37-8AAC-72955FDF5467}">
      <dgm:prSet phldrT="[Текст]" custT="1"/>
      <dgm:spPr/>
      <dgm:t>
        <a:bodyPr/>
        <a:lstStyle/>
        <a:p>
          <a:r>
            <a:rPr lang="ru-RU" sz="1600" dirty="0" smtClean="0"/>
            <a:t>отбор тем и ведущих для мастер-классов; </a:t>
          </a:r>
          <a:endParaRPr lang="ru-RU" sz="1600" dirty="0"/>
        </a:p>
      </dgm:t>
    </dgm:pt>
    <dgm:pt modelId="{D668EA0A-AD07-41F7-BB5B-8F9EF52824DF}" type="parTrans" cxnId="{5E18DC11-2A08-4648-A3F8-B56AC502A2EE}">
      <dgm:prSet/>
      <dgm:spPr/>
      <dgm:t>
        <a:bodyPr/>
        <a:lstStyle/>
        <a:p>
          <a:endParaRPr lang="ru-RU"/>
        </a:p>
      </dgm:t>
    </dgm:pt>
    <dgm:pt modelId="{FB0AFF11-3EAA-46BB-B2D8-C4D96E0ACBB3}" type="sibTrans" cxnId="{5E18DC11-2A08-4648-A3F8-B56AC502A2EE}">
      <dgm:prSet/>
      <dgm:spPr/>
      <dgm:t>
        <a:bodyPr/>
        <a:lstStyle/>
        <a:p>
          <a:endParaRPr lang="ru-RU"/>
        </a:p>
      </dgm:t>
    </dgm:pt>
    <dgm:pt modelId="{D430ABC0-E4E8-4AD4-A9BD-E236C40AF112}">
      <dgm:prSet custT="1"/>
      <dgm:spPr/>
      <dgm:t>
        <a:bodyPr/>
        <a:lstStyle/>
        <a:p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обобщение и презентация результатов  проектной деятельности (материалы, подобранные для школьного сайта, фотоотчеты, видеоролики);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dgm:t>
    </dgm:pt>
    <dgm:pt modelId="{A1646F8F-B559-473B-9CD7-9CDE2C87FFBF}" type="parTrans" cxnId="{0B95794D-95E7-4235-877F-15D43814BC3B}">
      <dgm:prSet/>
      <dgm:spPr/>
      <dgm:t>
        <a:bodyPr/>
        <a:lstStyle/>
        <a:p>
          <a:endParaRPr lang="ru-RU"/>
        </a:p>
      </dgm:t>
    </dgm:pt>
    <dgm:pt modelId="{C1A0830A-B107-42C1-BB62-52C33F88A3D6}" type="sibTrans" cxnId="{0B95794D-95E7-4235-877F-15D43814BC3B}">
      <dgm:prSet/>
      <dgm:spPr/>
      <dgm:t>
        <a:bodyPr/>
        <a:lstStyle/>
        <a:p>
          <a:endParaRPr lang="ru-RU"/>
        </a:p>
      </dgm:t>
    </dgm:pt>
    <dgm:pt modelId="{5489251D-2D38-4CF6-9729-A55138B45CC0}">
      <dgm:prSet custT="1"/>
      <dgm:spPr/>
      <dgm:t>
        <a:bodyPr/>
        <a:lstStyle/>
        <a:p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определение перспектив дальнейшего развития проекта.</a:t>
          </a:r>
          <a:endParaRPr lang="ru-RU" sz="1800" dirty="0">
            <a:solidFill>
              <a:schemeClr val="accent3">
                <a:lumMod val="50000"/>
              </a:schemeClr>
            </a:solidFill>
          </a:endParaRPr>
        </a:p>
      </dgm:t>
    </dgm:pt>
    <dgm:pt modelId="{4A88F95B-B2A4-4DBA-8216-34971A80C10E}" type="parTrans" cxnId="{B41BA04D-23C3-4B2D-84AE-51349287869F}">
      <dgm:prSet/>
      <dgm:spPr/>
      <dgm:t>
        <a:bodyPr/>
        <a:lstStyle/>
        <a:p>
          <a:endParaRPr lang="ru-RU"/>
        </a:p>
      </dgm:t>
    </dgm:pt>
    <dgm:pt modelId="{536F3D24-64FC-4D39-93D9-1799440E4881}" type="sibTrans" cxnId="{B41BA04D-23C3-4B2D-84AE-51349287869F}">
      <dgm:prSet/>
      <dgm:spPr/>
      <dgm:t>
        <a:bodyPr/>
        <a:lstStyle/>
        <a:p>
          <a:endParaRPr lang="ru-RU"/>
        </a:p>
      </dgm:t>
    </dgm:pt>
    <dgm:pt modelId="{62661075-EC1A-4886-AED8-2894692C0B3F}" type="pres">
      <dgm:prSet presAssocID="{37797565-7053-488A-AA9A-EC3127AA2C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87B5DF-F75D-4B4F-962C-3867FC551EF8}" type="pres">
      <dgm:prSet presAssocID="{37980CCF-C3BB-4AB8-A2F8-64AF8EC70AA0}" presName="linNode" presStyleCnt="0"/>
      <dgm:spPr/>
    </dgm:pt>
    <dgm:pt modelId="{680C2956-3C8C-4EF0-A6A1-C6FFF6B9801E}" type="pres">
      <dgm:prSet presAssocID="{37980CCF-C3BB-4AB8-A2F8-64AF8EC70AA0}" presName="parentShp" presStyleLbl="node1" presStyleIdx="0" presStyleCnt="3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D8BF-43F5-46EE-B09F-0E2FF237844A}" type="pres">
      <dgm:prSet presAssocID="{37980CCF-C3BB-4AB8-A2F8-64AF8EC70AA0}" presName="childShp" presStyleLbl="bgAccFollowNode1" presStyleIdx="0" presStyleCnt="3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C06E5-15F1-403C-AB71-E5BC2C93749B}" type="pres">
      <dgm:prSet presAssocID="{6190E6F7-D48F-4574-AD75-4E0FADC021D3}" presName="spacing" presStyleCnt="0"/>
      <dgm:spPr/>
    </dgm:pt>
    <dgm:pt modelId="{5857C927-5C27-4EF3-9822-D96B52AD2976}" type="pres">
      <dgm:prSet presAssocID="{3BEB2ED4-718F-496A-9EB1-8BCCBAC62301}" presName="linNode" presStyleCnt="0"/>
      <dgm:spPr/>
    </dgm:pt>
    <dgm:pt modelId="{FC82CD35-543D-4A6B-BD48-7F4CDBDB2C0F}" type="pres">
      <dgm:prSet presAssocID="{3BEB2ED4-718F-496A-9EB1-8BCCBAC62301}" presName="parentShp" presStyleLbl="node1" presStyleIdx="1" presStyleCnt="3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ED8BE-A1C2-4752-994A-CE01CFCB37A7}" type="pres">
      <dgm:prSet presAssocID="{3BEB2ED4-718F-496A-9EB1-8BCCBAC62301}" presName="childShp" presStyleLbl="bgAccFollowNode1" presStyleIdx="1" presStyleCnt="3" custScaleX="131976" custScaleY="13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C646E-3599-4F56-95AE-323855EC091B}" type="pres">
      <dgm:prSet presAssocID="{436D33E6-E3A9-4FF4-AC53-6BDC12E3A97C}" presName="spacing" presStyleCnt="0"/>
      <dgm:spPr/>
    </dgm:pt>
    <dgm:pt modelId="{F459117E-4089-4410-B07A-947D6C47A880}" type="pres">
      <dgm:prSet presAssocID="{D6D40FF3-2827-402E-BB91-8EFD665174E4}" presName="linNode" presStyleCnt="0"/>
      <dgm:spPr/>
    </dgm:pt>
    <dgm:pt modelId="{754346A7-EE7C-4CC1-806F-BEB4F3AA76D5}" type="pres">
      <dgm:prSet presAssocID="{D6D40FF3-2827-402E-BB91-8EFD665174E4}" presName="parentShp" presStyleLbl="node1" presStyleIdx="2" presStyleCnt="3" custScaleX="79451" custScaleY="90563" custLinFactNeighborX="-18" custLinFactNeighborY="-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A987C-60CB-4CCE-AAB6-B2F90B3EC9BC}" type="pres">
      <dgm:prSet presAssocID="{D6D40FF3-2827-402E-BB91-8EFD665174E4}" presName="childShp" presStyleLbl="bgAccFollowNode1" presStyleIdx="2" presStyleCnt="3" custScaleX="113812" custScaleY="127348" custLinFactNeighborX="394" custLinFactNeighborY="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5794D-95E7-4235-877F-15D43814BC3B}" srcId="{D6D40FF3-2827-402E-BB91-8EFD665174E4}" destId="{D430ABC0-E4E8-4AD4-A9BD-E236C40AF112}" srcOrd="0" destOrd="0" parTransId="{A1646F8F-B559-473B-9CD7-9CDE2C87FFBF}" sibTransId="{C1A0830A-B107-42C1-BB62-52C33F88A3D6}"/>
    <dgm:cxn modelId="{8E04BEB4-3793-41EB-B810-D377555B02EF}" type="presOf" srcId="{ADCE5E3C-9B20-46B8-B196-E0120A821017}" destId="{C54ED8BE-A1C2-4752-994A-CE01CFCB37A7}" srcOrd="0" destOrd="2" presId="urn:microsoft.com/office/officeart/2005/8/layout/vList6"/>
    <dgm:cxn modelId="{5D1EDD69-92E9-4E6E-BA90-345657D89E4A}" type="presOf" srcId="{F46AEED4-AC97-429F-AA81-ED2078546542}" destId="{94ECD8BF-43F5-46EE-B09F-0E2FF237844A}" srcOrd="0" destOrd="0" presId="urn:microsoft.com/office/officeart/2005/8/layout/vList6"/>
    <dgm:cxn modelId="{04B0FC4B-673A-42D3-BA15-76D338612703}" srcId="{37980CCF-C3BB-4AB8-A2F8-64AF8EC70AA0}" destId="{F46AEED4-AC97-429F-AA81-ED2078546542}" srcOrd="0" destOrd="0" parTransId="{E0BA6082-E971-4A15-9AB2-B6C951B9747F}" sibTransId="{296DAC3A-1FEE-43DB-AA43-53AD77E04634}"/>
    <dgm:cxn modelId="{E799A5FE-4A02-439D-8435-148A6AF55967}" type="presOf" srcId="{E730E8BA-6F04-4D7D-94C1-D789915E4720}" destId="{94ECD8BF-43F5-46EE-B09F-0E2FF237844A}" srcOrd="0" destOrd="3" presId="urn:microsoft.com/office/officeart/2005/8/layout/vList6"/>
    <dgm:cxn modelId="{5E18DC11-2A08-4648-A3F8-B56AC502A2EE}" srcId="{37980CCF-C3BB-4AB8-A2F8-64AF8EC70AA0}" destId="{E02C68A6-98F2-4A37-8AAC-72955FDF5467}" srcOrd="1" destOrd="0" parTransId="{D668EA0A-AD07-41F7-BB5B-8F9EF52824DF}" sibTransId="{FB0AFF11-3EAA-46BB-B2D8-C4D96E0ACBB3}"/>
    <dgm:cxn modelId="{A0CBAB3F-EDF8-4B35-8836-572514DCC499}" type="presOf" srcId="{3BEB2ED4-718F-496A-9EB1-8BCCBAC62301}" destId="{FC82CD35-543D-4A6B-BD48-7F4CDBDB2C0F}" srcOrd="0" destOrd="0" presId="urn:microsoft.com/office/officeart/2005/8/layout/vList6"/>
    <dgm:cxn modelId="{CA0B4F8A-B160-4468-B3AF-69415CB36FC2}" srcId="{37980CCF-C3BB-4AB8-A2F8-64AF8EC70AA0}" destId="{42E1DC9C-D1F1-442D-B6DC-C85596925AFF}" srcOrd="4" destOrd="0" parTransId="{5358D665-AF5B-49F2-8B63-8423B89B39DB}" sibTransId="{F78D5C6F-74D5-4E85-BDC1-6CCFD3C7B31F}"/>
    <dgm:cxn modelId="{3223E468-212E-4766-AEA6-0F8043F8DBB0}" srcId="{37797565-7053-488A-AA9A-EC3127AA2CD1}" destId="{37980CCF-C3BB-4AB8-A2F8-64AF8EC70AA0}" srcOrd="0" destOrd="0" parTransId="{4AE89E65-7869-49D6-9A64-6590030A2DD7}" sibTransId="{6190E6F7-D48F-4574-AD75-4E0FADC021D3}"/>
    <dgm:cxn modelId="{0488398D-E6D7-47E2-96F3-6849550924F5}" srcId="{37980CCF-C3BB-4AB8-A2F8-64AF8EC70AA0}" destId="{E730E8BA-6F04-4D7D-94C1-D789915E4720}" srcOrd="3" destOrd="0" parTransId="{9C4D1445-8978-4789-A94D-34D4FE9F6246}" sibTransId="{994F21D7-5B91-4634-9ABE-32481C84EA3D}"/>
    <dgm:cxn modelId="{DD4C2EA6-DF31-44FB-87D1-36984A59E0EB}" srcId="{3BEB2ED4-718F-496A-9EB1-8BCCBAC62301}" destId="{9DA753FD-E666-46BC-843C-D8B80A5AD8E2}" srcOrd="3" destOrd="0" parTransId="{0F8D6473-5375-4999-BA0C-1566B43B4FA4}" sibTransId="{8432C81D-F830-49E9-A0EB-AFFA8239587C}"/>
    <dgm:cxn modelId="{25CC1BFC-F224-4929-80A0-5AB6E06D6FCF}" srcId="{37797565-7053-488A-AA9A-EC3127AA2CD1}" destId="{3BEB2ED4-718F-496A-9EB1-8BCCBAC62301}" srcOrd="1" destOrd="0" parTransId="{3D0E039A-A966-42E8-81D0-FFE308097CCB}" sibTransId="{436D33E6-E3A9-4FF4-AC53-6BDC12E3A97C}"/>
    <dgm:cxn modelId="{6B6EB290-F85D-4A2C-A78B-49E93736FE27}" type="presOf" srcId="{16D8BCEA-0989-46DC-BFD6-7022133E52B1}" destId="{C54ED8BE-A1C2-4752-994A-CE01CFCB37A7}" srcOrd="0" destOrd="1" presId="urn:microsoft.com/office/officeart/2005/8/layout/vList6"/>
    <dgm:cxn modelId="{60967363-76DC-47A4-A950-B591EFC55501}" srcId="{3BEB2ED4-718F-496A-9EB1-8BCCBAC62301}" destId="{16D8BCEA-0989-46DC-BFD6-7022133E52B1}" srcOrd="1" destOrd="0" parTransId="{14D1A55F-2718-4AB2-A9FD-1746EAABBCA4}" sibTransId="{A72EB2E6-0470-4A45-AA74-1AD2DDF9716E}"/>
    <dgm:cxn modelId="{B6DA9A20-C531-4B46-894C-6247B1EE7104}" type="presOf" srcId="{E02C68A6-98F2-4A37-8AAC-72955FDF5467}" destId="{94ECD8BF-43F5-46EE-B09F-0E2FF237844A}" srcOrd="0" destOrd="1" presId="urn:microsoft.com/office/officeart/2005/8/layout/vList6"/>
    <dgm:cxn modelId="{AA932C60-D5B9-4145-A9EA-E8FD581ECC0B}" type="presOf" srcId="{42E1DC9C-D1F1-442D-B6DC-C85596925AFF}" destId="{94ECD8BF-43F5-46EE-B09F-0E2FF237844A}" srcOrd="0" destOrd="4" presId="urn:microsoft.com/office/officeart/2005/8/layout/vList6"/>
    <dgm:cxn modelId="{0F9BB2F4-2E48-4DA0-A9D2-6D8283C43408}" srcId="{3BEB2ED4-718F-496A-9EB1-8BCCBAC62301}" destId="{190604A6-47BC-4A01-9FA5-6695B6C3C3AD}" srcOrd="0" destOrd="0" parTransId="{1B95C47B-6F2D-4154-A39C-65F627C22B43}" sibTransId="{B9019CBB-0404-4524-A182-160CF89F9193}"/>
    <dgm:cxn modelId="{2DEA2344-890F-426F-8B0A-E7A0FA03AA6F}" type="presOf" srcId="{1078E266-AE99-46C2-BD47-712ADB6A0F95}" destId="{94ECD8BF-43F5-46EE-B09F-0E2FF237844A}" srcOrd="0" destOrd="2" presId="urn:microsoft.com/office/officeart/2005/8/layout/vList6"/>
    <dgm:cxn modelId="{9EB70C75-7ED3-4164-BAF3-10B021CE93A2}" srcId="{37980CCF-C3BB-4AB8-A2F8-64AF8EC70AA0}" destId="{1078E266-AE99-46C2-BD47-712ADB6A0F95}" srcOrd="2" destOrd="0" parTransId="{418CD09A-3FAD-448D-8D57-ABCD633DAB69}" sibTransId="{6BAF919E-18F4-4641-A4D8-4ADADB02A4F1}"/>
    <dgm:cxn modelId="{884E4EC8-EC37-42C2-8262-F2110F496F69}" type="presOf" srcId="{9DA753FD-E666-46BC-843C-D8B80A5AD8E2}" destId="{C54ED8BE-A1C2-4752-994A-CE01CFCB37A7}" srcOrd="0" destOrd="3" presId="urn:microsoft.com/office/officeart/2005/8/layout/vList6"/>
    <dgm:cxn modelId="{9ADE002B-B261-488C-B8C1-F488898C7B4C}" srcId="{37797565-7053-488A-AA9A-EC3127AA2CD1}" destId="{D6D40FF3-2827-402E-BB91-8EFD665174E4}" srcOrd="2" destOrd="0" parTransId="{7F6260AE-A5A4-43DF-AAA9-B9ABB863104C}" sibTransId="{008C5C00-35E8-445B-B954-9B25A13519F5}"/>
    <dgm:cxn modelId="{4714588A-7F57-4023-8A44-C6F77C5678F8}" type="presOf" srcId="{37980CCF-C3BB-4AB8-A2F8-64AF8EC70AA0}" destId="{680C2956-3C8C-4EF0-A6A1-C6FFF6B9801E}" srcOrd="0" destOrd="0" presId="urn:microsoft.com/office/officeart/2005/8/layout/vList6"/>
    <dgm:cxn modelId="{2BFD9AFC-ACA1-4527-AD76-B9B16F27CE78}" type="presOf" srcId="{5489251D-2D38-4CF6-9729-A55138B45CC0}" destId="{A63A987C-60CB-4CCE-AAB6-B2F90B3EC9BC}" srcOrd="0" destOrd="1" presId="urn:microsoft.com/office/officeart/2005/8/layout/vList6"/>
    <dgm:cxn modelId="{9AA2C16E-F236-44DC-BC27-7418D292705C}" srcId="{3BEB2ED4-718F-496A-9EB1-8BCCBAC62301}" destId="{ADCE5E3C-9B20-46B8-B196-E0120A821017}" srcOrd="2" destOrd="0" parTransId="{630A9FB3-86CF-4366-888A-6BA437BD1B14}" sibTransId="{1B77B20B-9138-4161-B701-CC062B308DA0}"/>
    <dgm:cxn modelId="{8A007DB0-065E-4ECC-AE9F-2B78DB5CE2F5}" type="presOf" srcId="{D430ABC0-E4E8-4AD4-A9BD-E236C40AF112}" destId="{A63A987C-60CB-4CCE-AAB6-B2F90B3EC9BC}" srcOrd="0" destOrd="0" presId="urn:microsoft.com/office/officeart/2005/8/layout/vList6"/>
    <dgm:cxn modelId="{0FD326FC-51CC-4551-91E9-6B8546F7AE3B}" type="presOf" srcId="{D6D40FF3-2827-402E-BB91-8EFD665174E4}" destId="{754346A7-EE7C-4CC1-806F-BEB4F3AA76D5}" srcOrd="0" destOrd="0" presId="urn:microsoft.com/office/officeart/2005/8/layout/vList6"/>
    <dgm:cxn modelId="{363CD23E-5C0D-4FE0-9B6A-D5A844BE1531}" type="presOf" srcId="{37797565-7053-488A-AA9A-EC3127AA2CD1}" destId="{62661075-EC1A-4886-AED8-2894692C0B3F}" srcOrd="0" destOrd="0" presId="urn:microsoft.com/office/officeart/2005/8/layout/vList6"/>
    <dgm:cxn modelId="{7FFEAC6C-1D60-4551-A961-295EECA1270C}" type="presOf" srcId="{190604A6-47BC-4A01-9FA5-6695B6C3C3AD}" destId="{C54ED8BE-A1C2-4752-994A-CE01CFCB37A7}" srcOrd="0" destOrd="0" presId="urn:microsoft.com/office/officeart/2005/8/layout/vList6"/>
    <dgm:cxn modelId="{B41BA04D-23C3-4B2D-84AE-51349287869F}" srcId="{D6D40FF3-2827-402E-BB91-8EFD665174E4}" destId="{5489251D-2D38-4CF6-9729-A55138B45CC0}" srcOrd="1" destOrd="0" parTransId="{4A88F95B-B2A4-4DBA-8216-34971A80C10E}" sibTransId="{536F3D24-64FC-4D39-93D9-1799440E4881}"/>
    <dgm:cxn modelId="{45CAE417-DABB-4F6D-BC17-9FD656679D51}" type="presParOf" srcId="{62661075-EC1A-4886-AED8-2894692C0B3F}" destId="{2B87B5DF-F75D-4B4F-962C-3867FC551EF8}" srcOrd="0" destOrd="0" presId="urn:microsoft.com/office/officeart/2005/8/layout/vList6"/>
    <dgm:cxn modelId="{4C903111-8D2C-4270-8418-9D2F83734693}" type="presParOf" srcId="{2B87B5DF-F75D-4B4F-962C-3867FC551EF8}" destId="{680C2956-3C8C-4EF0-A6A1-C6FFF6B9801E}" srcOrd="0" destOrd="0" presId="urn:microsoft.com/office/officeart/2005/8/layout/vList6"/>
    <dgm:cxn modelId="{4B92C720-E6F8-4A0D-9149-967B35030E7D}" type="presParOf" srcId="{2B87B5DF-F75D-4B4F-962C-3867FC551EF8}" destId="{94ECD8BF-43F5-46EE-B09F-0E2FF237844A}" srcOrd="1" destOrd="0" presId="urn:microsoft.com/office/officeart/2005/8/layout/vList6"/>
    <dgm:cxn modelId="{31EDAEC2-979E-4580-8358-103B4A54F3BA}" type="presParOf" srcId="{62661075-EC1A-4886-AED8-2894692C0B3F}" destId="{41BC06E5-15F1-403C-AB71-E5BC2C93749B}" srcOrd="1" destOrd="0" presId="urn:microsoft.com/office/officeart/2005/8/layout/vList6"/>
    <dgm:cxn modelId="{06398F69-38C1-43C4-AF7F-A0094D884DEF}" type="presParOf" srcId="{62661075-EC1A-4886-AED8-2894692C0B3F}" destId="{5857C927-5C27-4EF3-9822-D96B52AD2976}" srcOrd="2" destOrd="0" presId="urn:microsoft.com/office/officeart/2005/8/layout/vList6"/>
    <dgm:cxn modelId="{8D881FC7-81EA-4707-B00E-7797A7804233}" type="presParOf" srcId="{5857C927-5C27-4EF3-9822-D96B52AD2976}" destId="{FC82CD35-543D-4A6B-BD48-7F4CDBDB2C0F}" srcOrd="0" destOrd="0" presId="urn:microsoft.com/office/officeart/2005/8/layout/vList6"/>
    <dgm:cxn modelId="{9EC84731-182C-41A7-A5A5-B349A26C2EFC}" type="presParOf" srcId="{5857C927-5C27-4EF3-9822-D96B52AD2976}" destId="{C54ED8BE-A1C2-4752-994A-CE01CFCB37A7}" srcOrd="1" destOrd="0" presId="urn:microsoft.com/office/officeart/2005/8/layout/vList6"/>
    <dgm:cxn modelId="{DE948AE3-12EF-4F26-A235-32DEAE060112}" type="presParOf" srcId="{62661075-EC1A-4886-AED8-2894692C0B3F}" destId="{BE8C646E-3599-4F56-95AE-323855EC091B}" srcOrd="3" destOrd="0" presId="urn:microsoft.com/office/officeart/2005/8/layout/vList6"/>
    <dgm:cxn modelId="{F546F415-A801-44CF-BA6D-5E113DEA56B3}" type="presParOf" srcId="{62661075-EC1A-4886-AED8-2894692C0B3F}" destId="{F459117E-4089-4410-B07A-947D6C47A880}" srcOrd="4" destOrd="0" presId="urn:microsoft.com/office/officeart/2005/8/layout/vList6"/>
    <dgm:cxn modelId="{38965E1F-95FB-4AF0-AEAE-5D43B080E300}" type="presParOf" srcId="{F459117E-4089-4410-B07A-947D6C47A880}" destId="{754346A7-EE7C-4CC1-806F-BEB4F3AA76D5}" srcOrd="0" destOrd="0" presId="urn:microsoft.com/office/officeart/2005/8/layout/vList6"/>
    <dgm:cxn modelId="{66D36A73-A98C-4736-B6F0-7D610DB94C0E}" type="presParOf" srcId="{F459117E-4089-4410-B07A-947D6C47A880}" destId="{A63A987C-60CB-4CCE-AAB6-B2F90B3EC9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21416-8AD1-4950-B833-725CE268DBC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813BE5-0334-4196-A264-FF0E563767D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ДДЮТ</a:t>
          </a:r>
          <a:endParaRPr lang="ru-RU" dirty="0"/>
        </a:p>
      </dgm:t>
    </dgm:pt>
    <dgm:pt modelId="{3C1DBBE5-23EB-4C4C-B41D-479A10D4F007}" type="parTrans" cxnId="{35881DCB-2256-4B27-BD14-37D29136E3D3}">
      <dgm:prSet/>
      <dgm:spPr/>
      <dgm:t>
        <a:bodyPr/>
        <a:lstStyle/>
        <a:p>
          <a:endParaRPr lang="ru-RU"/>
        </a:p>
      </dgm:t>
    </dgm:pt>
    <dgm:pt modelId="{1DD933B0-19EC-46D6-B7AA-5BA0E6ECDCA0}" type="sibTrans" cxnId="{35881DCB-2256-4B27-BD14-37D29136E3D3}">
      <dgm:prSet/>
      <dgm:spPr/>
      <dgm:t>
        <a:bodyPr/>
        <a:lstStyle/>
        <a:p>
          <a:endParaRPr lang="ru-RU"/>
        </a:p>
      </dgm:t>
    </dgm:pt>
    <dgm:pt modelId="{A53F929E-B8D8-4B38-BD2C-4FFE32DBA938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Ансамбль «Калейдоскоп»</a:t>
          </a:r>
          <a:endParaRPr lang="ru-RU" dirty="0"/>
        </a:p>
      </dgm:t>
    </dgm:pt>
    <dgm:pt modelId="{2A046955-A860-42B3-8D08-42ED8F079FC3}" type="parTrans" cxnId="{E967B06F-CCE8-4FAD-94D0-A8378E3894FD}">
      <dgm:prSet/>
      <dgm:spPr/>
      <dgm:t>
        <a:bodyPr/>
        <a:lstStyle/>
        <a:p>
          <a:endParaRPr lang="ru-RU"/>
        </a:p>
      </dgm:t>
    </dgm:pt>
    <dgm:pt modelId="{2A7944DE-8342-4A18-BF1A-2D9B28AA6D0A}" type="sibTrans" cxnId="{E967B06F-CCE8-4FAD-94D0-A8378E3894FD}">
      <dgm:prSet/>
      <dgm:spPr/>
      <dgm:t>
        <a:bodyPr/>
        <a:lstStyle/>
        <a:p>
          <a:endParaRPr lang="ru-RU"/>
        </a:p>
      </dgm:t>
    </dgm:pt>
    <dgm:pt modelId="{1F8F8467-9C11-44AB-95EB-3E6D0826E3AE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Ансамбль  «Калинка»</a:t>
          </a:r>
          <a:endParaRPr lang="ru-RU" dirty="0"/>
        </a:p>
      </dgm:t>
    </dgm:pt>
    <dgm:pt modelId="{2ACFE2A1-B84F-4D09-B94C-961401FE7816}" type="parTrans" cxnId="{53B47F90-B518-4B26-947F-2686371A21CA}">
      <dgm:prSet/>
      <dgm:spPr/>
      <dgm:t>
        <a:bodyPr/>
        <a:lstStyle/>
        <a:p>
          <a:endParaRPr lang="ru-RU"/>
        </a:p>
      </dgm:t>
    </dgm:pt>
    <dgm:pt modelId="{6E324163-EFE1-4CCC-BBCD-0ABC882DD59F}" type="sibTrans" cxnId="{53B47F90-B518-4B26-947F-2686371A21CA}">
      <dgm:prSet/>
      <dgm:spPr/>
      <dgm:t>
        <a:bodyPr/>
        <a:lstStyle/>
        <a:p>
          <a:endParaRPr lang="ru-RU"/>
        </a:p>
      </dgm:t>
    </dgm:pt>
    <dgm:pt modelId="{A93906B1-E35F-4E7E-A05C-89812EEE4420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Шоу-группа «Сюрприз»</a:t>
          </a:r>
          <a:endParaRPr lang="ru-RU" dirty="0"/>
        </a:p>
      </dgm:t>
    </dgm:pt>
    <dgm:pt modelId="{F7D70661-C2C0-4984-97D3-AC3D9B0174A4}" type="parTrans" cxnId="{437C9B07-4F8B-4EAC-840A-73E9BFBF5C2F}">
      <dgm:prSet/>
      <dgm:spPr/>
      <dgm:t>
        <a:bodyPr/>
        <a:lstStyle/>
        <a:p>
          <a:endParaRPr lang="ru-RU"/>
        </a:p>
      </dgm:t>
    </dgm:pt>
    <dgm:pt modelId="{94E4DF63-D723-4FCE-B9F3-1113DA4DB9C7}" type="sibTrans" cxnId="{437C9B07-4F8B-4EAC-840A-73E9BFBF5C2F}">
      <dgm:prSet/>
      <dgm:spPr/>
      <dgm:t>
        <a:bodyPr/>
        <a:lstStyle/>
        <a:p>
          <a:endParaRPr lang="ru-RU"/>
        </a:p>
      </dgm:t>
    </dgm:pt>
    <dgm:pt modelId="{381B42A5-0EF9-44EC-BE22-8DAB1DBD45A0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Ансамбль «Вернисаж»</a:t>
          </a:r>
          <a:endParaRPr lang="ru-RU" dirty="0"/>
        </a:p>
      </dgm:t>
    </dgm:pt>
    <dgm:pt modelId="{0BACDBE5-A624-41F3-8093-0E3F500A55C6}" type="parTrans" cxnId="{AF2C68B5-70D7-4BD1-A4DE-52573063CF92}">
      <dgm:prSet/>
      <dgm:spPr/>
      <dgm:t>
        <a:bodyPr/>
        <a:lstStyle/>
        <a:p>
          <a:endParaRPr lang="ru-RU"/>
        </a:p>
      </dgm:t>
    </dgm:pt>
    <dgm:pt modelId="{24429ABD-8DA3-43B4-95E9-B54A317924E6}" type="sibTrans" cxnId="{AF2C68B5-70D7-4BD1-A4DE-52573063CF92}">
      <dgm:prSet/>
      <dgm:spPr/>
      <dgm:t>
        <a:bodyPr/>
        <a:lstStyle/>
        <a:p>
          <a:endParaRPr lang="ru-RU"/>
        </a:p>
      </dgm:t>
    </dgm:pt>
    <dgm:pt modelId="{BEF10B81-57BA-4A27-8E02-2ECA48B1419B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Театр юного зрителя</a:t>
          </a:r>
          <a:endParaRPr lang="ru-RU" dirty="0"/>
        </a:p>
      </dgm:t>
    </dgm:pt>
    <dgm:pt modelId="{201650E5-2BBB-429F-B475-A49A435D81C5}" type="parTrans" cxnId="{4C324D99-DEC5-4741-A98A-A42B5365E5C5}">
      <dgm:prSet/>
      <dgm:spPr/>
      <dgm:t>
        <a:bodyPr/>
        <a:lstStyle/>
        <a:p>
          <a:endParaRPr lang="ru-RU"/>
        </a:p>
      </dgm:t>
    </dgm:pt>
    <dgm:pt modelId="{06DCED13-FA43-4A43-B03E-A5E3E2A0945C}" type="sibTrans" cxnId="{4C324D99-DEC5-4741-A98A-A42B5365E5C5}">
      <dgm:prSet/>
      <dgm:spPr/>
      <dgm:t>
        <a:bodyPr/>
        <a:lstStyle/>
        <a:p>
          <a:endParaRPr lang="ru-RU"/>
        </a:p>
      </dgm:t>
    </dgm:pt>
    <dgm:pt modelId="{16D6F395-9819-459C-81F8-805259AE3035}" type="asst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Школьный парламент</a:t>
          </a:r>
          <a:endParaRPr lang="ru-RU" dirty="0"/>
        </a:p>
      </dgm:t>
    </dgm:pt>
    <dgm:pt modelId="{03FEB12F-2231-410D-BDA4-30C4F482206A}" type="parTrans" cxnId="{910F3868-5DE5-4393-8B1D-8C425197BB24}">
      <dgm:prSet/>
      <dgm:spPr/>
      <dgm:t>
        <a:bodyPr/>
        <a:lstStyle/>
        <a:p>
          <a:endParaRPr lang="ru-RU"/>
        </a:p>
      </dgm:t>
    </dgm:pt>
    <dgm:pt modelId="{5FE1952B-7823-4E60-9CF7-C41A13F525E3}" type="sibTrans" cxnId="{910F3868-5DE5-4393-8B1D-8C425197BB24}">
      <dgm:prSet/>
      <dgm:spPr/>
      <dgm:t>
        <a:bodyPr/>
        <a:lstStyle/>
        <a:p>
          <a:endParaRPr lang="ru-RU"/>
        </a:p>
      </dgm:t>
    </dgm:pt>
    <dgm:pt modelId="{CBB3614F-B2C1-49D4-9DEA-3D4A15EB746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МАН</a:t>
          </a:r>
          <a:endParaRPr lang="ru-RU" dirty="0"/>
        </a:p>
      </dgm:t>
    </dgm:pt>
    <dgm:pt modelId="{132878FA-BC2A-4809-898F-FD22F427AAA3}" type="parTrans" cxnId="{F204E80A-6E9D-494B-B96E-C8A829BE0438}">
      <dgm:prSet/>
      <dgm:spPr/>
      <dgm:t>
        <a:bodyPr/>
        <a:lstStyle/>
        <a:p>
          <a:endParaRPr lang="ru-RU"/>
        </a:p>
      </dgm:t>
    </dgm:pt>
    <dgm:pt modelId="{51FA5821-915E-46E6-BE75-BD303D6D1FA1}" type="sibTrans" cxnId="{F204E80A-6E9D-494B-B96E-C8A829BE0438}">
      <dgm:prSet/>
      <dgm:spPr/>
      <dgm:t>
        <a:bodyPr/>
        <a:lstStyle/>
        <a:p>
          <a:endParaRPr lang="ru-RU"/>
        </a:p>
      </dgm:t>
    </dgm:pt>
    <dgm:pt modelId="{D41CCA21-5B16-4289-BBA8-9F37ED836514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Отдел общественно-гуманитарных наук</a:t>
          </a:r>
          <a:endParaRPr lang="ru-RU" dirty="0"/>
        </a:p>
      </dgm:t>
    </dgm:pt>
    <dgm:pt modelId="{70FE6641-A74D-421E-8639-D19881C74D7F}" type="parTrans" cxnId="{2253B0A3-A6F7-4596-ABDF-D43875884368}">
      <dgm:prSet/>
      <dgm:spPr/>
      <dgm:t>
        <a:bodyPr/>
        <a:lstStyle/>
        <a:p>
          <a:endParaRPr lang="ru-RU"/>
        </a:p>
      </dgm:t>
    </dgm:pt>
    <dgm:pt modelId="{4B5C3CF7-8BD9-4C98-B1BB-2EB003211DDD}" type="sibTrans" cxnId="{2253B0A3-A6F7-4596-ABDF-D43875884368}">
      <dgm:prSet/>
      <dgm:spPr/>
      <dgm:t>
        <a:bodyPr/>
        <a:lstStyle/>
        <a:p>
          <a:endParaRPr lang="ru-RU"/>
        </a:p>
      </dgm:t>
    </dgm:pt>
    <dgm:pt modelId="{8460FA5D-98D7-4EB3-BAFC-C64924DD4E0D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Школа раннего развития</a:t>
          </a:r>
          <a:endParaRPr lang="ru-RU" dirty="0"/>
        </a:p>
      </dgm:t>
    </dgm:pt>
    <dgm:pt modelId="{754770CA-FF09-4371-994D-931CE2736CBB}" type="parTrans" cxnId="{66725539-E1F9-43E3-9E42-39D0311AA804}">
      <dgm:prSet/>
      <dgm:spPr/>
      <dgm:t>
        <a:bodyPr/>
        <a:lstStyle/>
        <a:p>
          <a:endParaRPr lang="ru-RU"/>
        </a:p>
      </dgm:t>
    </dgm:pt>
    <dgm:pt modelId="{71C8EA76-642B-4E48-B13F-A77BEB52885E}" type="sibTrans" cxnId="{66725539-E1F9-43E3-9E42-39D0311AA804}">
      <dgm:prSet/>
      <dgm:spPr/>
      <dgm:t>
        <a:bodyPr/>
        <a:lstStyle/>
        <a:p>
          <a:endParaRPr lang="ru-RU"/>
        </a:p>
      </dgm:t>
    </dgm:pt>
    <dgm:pt modelId="{BBBCB583-BBBA-40D7-B5FE-2F66CC4A1D05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Телестудия </a:t>
          </a:r>
        </a:p>
        <a:p>
          <a:r>
            <a:rPr lang="ru-RU" dirty="0" smtClean="0"/>
            <a:t>КЛАСС-ТВ</a:t>
          </a:r>
          <a:endParaRPr lang="ru-RU" dirty="0"/>
        </a:p>
      </dgm:t>
    </dgm:pt>
    <dgm:pt modelId="{83312BA2-6640-47E9-BD9E-0B1B2218AB88}" type="parTrans" cxnId="{CACAD9EA-25E6-4635-815F-E006D1B5862A}">
      <dgm:prSet/>
      <dgm:spPr/>
      <dgm:t>
        <a:bodyPr/>
        <a:lstStyle/>
        <a:p>
          <a:endParaRPr lang="ru-RU"/>
        </a:p>
      </dgm:t>
    </dgm:pt>
    <dgm:pt modelId="{F10CF0D2-ECF7-43C2-AC08-1D0D1063297D}" type="sibTrans" cxnId="{CACAD9EA-25E6-4635-815F-E006D1B5862A}">
      <dgm:prSet/>
      <dgm:spPr/>
      <dgm:t>
        <a:bodyPr/>
        <a:lstStyle/>
        <a:p>
          <a:endParaRPr lang="ru-RU"/>
        </a:p>
      </dgm:t>
    </dgm:pt>
    <dgm:pt modelId="{EE1EB6A7-777C-4728-A436-0CB63223A6D3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Дизайн студия</a:t>
          </a:r>
          <a:endParaRPr lang="ru-RU" dirty="0"/>
        </a:p>
      </dgm:t>
    </dgm:pt>
    <dgm:pt modelId="{85A47C0C-A886-4551-AD35-0DF71164022B}" type="parTrans" cxnId="{5C3E5596-F0B4-4C6F-9A17-4F250D2DD44A}">
      <dgm:prSet/>
      <dgm:spPr/>
      <dgm:t>
        <a:bodyPr/>
        <a:lstStyle/>
        <a:p>
          <a:endParaRPr lang="ru-RU"/>
        </a:p>
      </dgm:t>
    </dgm:pt>
    <dgm:pt modelId="{277FC6C7-7A33-495C-AE1A-76BE2DB36D6B}" type="sibTrans" cxnId="{5C3E5596-F0B4-4C6F-9A17-4F250D2DD44A}">
      <dgm:prSet/>
      <dgm:spPr/>
      <dgm:t>
        <a:bodyPr/>
        <a:lstStyle/>
        <a:p>
          <a:endParaRPr lang="ru-RU"/>
        </a:p>
      </dgm:t>
    </dgm:pt>
    <dgm:pt modelId="{B875F561-CF4E-48ED-B2FF-A8AC51BD008F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Естественно-научный отдел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AB738C5-D12E-4976-A8A5-96FA4C62E79E}" type="parTrans" cxnId="{04AABDDD-AF92-424C-B021-0FAF407A5ED7}">
      <dgm:prSet/>
      <dgm:spPr/>
      <dgm:t>
        <a:bodyPr/>
        <a:lstStyle/>
        <a:p>
          <a:endParaRPr lang="ru-RU"/>
        </a:p>
      </dgm:t>
    </dgm:pt>
    <dgm:pt modelId="{68AE8277-8A02-44E8-9035-19833F459711}" type="sibTrans" cxnId="{04AABDDD-AF92-424C-B021-0FAF407A5ED7}">
      <dgm:prSet/>
      <dgm:spPr/>
      <dgm:t>
        <a:bodyPr/>
        <a:lstStyle/>
        <a:p>
          <a:endParaRPr lang="ru-RU"/>
        </a:p>
      </dgm:t>
    </dgm:pt>
    <dgm:pt modelId="{CCADD15B-3E80-4EF4-9288-A219777CAA47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Компьютерные науки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8F91E00-5304-40FD-879B-A0DC11ABA209}" type="parTrans" cxnId="{AB36AD33-A1D5-4D73-AB79-6FFEDD78A663}">
      <dgm:prSet/>
      <dgm:spPr/>
      <dgm:t>
        <a:bodyPr/>
        <a:lstStyle/>
        <a:p>
          <a:endParaRPr lang="ru-RU"/>
        </a:p>
      </dgm:t>
    </dgm:pt>
    <dgm:pt modelId="{5488C3F7-FE62-4DD4-A5EE-5193F36B18DA}" type="sibTrans" cxnId="{AB36AD33-A1D5-4D73-AB79-6FFEDD78A663}">
      <dgm:prSet/>
      <dgm:spPr/>
      <dgm:t>
        <a:bodyPr/>
        <a:lstStyle/>
        <a:p>
          <a:endParaRPr lang="ru-RU"/>
        </a:p>
      </dgm:t>
    </dgm:pt>
    <dgm:pt modelId="{4F5F17F9-06F7-4418-808E-C53DB6323E7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Балаклавский </a:t>
          </a:r>
          <a:br>
            <a:rPr lang="ru-RU" dirty="0" smtClean="0"/>
          </a:br>
          <a:r>
            <a:rPr lang="ru-RU" dirty="0" smtClean="0"/>
            <a:t>ДДЮТ</a:t>
          </a:r>
          <a:endParaRPr lang="ru-RU" dirty="0"/>
        </a:p>
      </dgm:t>
    </dgm:pt>
    <dgm:pt modelId="{00FB1C0D-7C4F-4A94-8602-92E9AD87DFC2}" type="parTrans" cxnId="{3387414F-144C-46C8-A334-3347936217D0}">
      <dgm:prSet/>
      <dgm:spPr/>
      <dgm:t>
        <a:bodyPr/>
        <a:lstStyle/>
        <a:p>
          <a:endParaRPr lang="ru-RU"/>
        </a:p>
      </dgm:t>
    </dgm:pt>
    <dgm:pt modelId="{3015B01A-4B99-4AFB-9358-1408F1B5D05A}" type="sibTrans" cxnId="{3387414F-144C-46C8-A334-3347936217D0}">
      <dgm:prSet/>
      <dgm:spPr/>
      <dgm:t>
        <a:bodyPr/>
        <a:lstStyle/>
        <a:p>
          <a:endParaRPr lang="ru-RU"/>
        </a:p>
      </dgm:t>
    </dgm:pt>
    <dgm:pt modelId="{63B4D810-96F6-4C71-B470-59D62F16131C}" type="asst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Спортивный туризм</a:t>
          </a:r>
          <a:endParaRPr lang="ru-RU" dirty="0"/>
        </a:p>
      </dgm:t>
    </dgm:pt>
    <dgm:pt modelId="{69B339A1-E933-4AF4-9770-4C770BAFB3E2}" type="parTrans" cxnId="{6025EF56-B8AF-4462-9C35-EC24EA53C72E}">
      <dgm:prSet/>
      <dgm:spPr/>
      <dgm:t>
        <a:bodyPr/>
        <a:lstStyle/>
        <a:p>
          <a:endParaRPr lang="ru-RU"/>
        </a:p>
      </dgm:t>
    </dgm:pt>
    <dgm:pt modelId="{215C346E-778C-4CE6-B8AA-7CBF3718DC70}" type="sibTrans" cxnId="{6025EF56-B8AF-4462-9C35-EC24EA53C72E}">
      <dgm:prSet/>
      <dgm:spPr/>
      <dgm:t>
        <a:bodyPr/>
        <a:lstStyle/>
        <a:p>
          <a:endParaRPr lang="ru-RU"/>
        </a:p>
      </dgm:t>
    </dgm:pt>
    <dgm:pt modelId="{017F98A3-E596-4B16-8CE3-7F9E6CC283F8}" type="asst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Диалог-арт</a:t>
          </a:r>
        </a:p>
      </dgm:t>
    </dgm:pt>
    <dgm:pt modelId="{46819A1F-A7B9-4428-8E02-2608CCA2484C}" type="parTrans" cxnId="{1A69723F-0D5B-4760-A2A3-C4D04EE0B993}">
      <dgm:prSet/>
      <dgm:spPr/>
      <dgm:t>
        <a:bodyPr/>
        <a:lstStyle/>
        <a:p>
          <a:endParaRPr lang="ru-RU"/>
        </a:p>
      </dgm:t>
    </dgm:pt>
    <dgm:pt modelId="{0FE5BF1D-154E-4E52-BF6F-79C5CC9AB6DC}" type="sibTrans" cxnId="{1A69723F-0D5B-4760-A2A3-C4D04EE0B993}">
      <dgm:prSet/>
      <dgm:spPr/>
      <dgm:t>
        <a:bodyPr/>
        <a:lstStyle/>
        <a:p>
          <a:endParaRPr lang="ru-RU"/>
        </a:p>
      </dgm:t>
    </dgm:pt>
    <dgm:pt modelId="{E0F9B366-961B-4F7D-A294-91273374A682}" type="asst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Театр юного актера</a:t>
          </a:r>
        </a:p>
      </dgm:t>
    </dgm:pt>
    <dgm:pt modelId="{3782DB82-AAC9-4AF6-864F-1B057ED2931A}" type="parTrans" cxnId="{A0F74ABB-84BE-444F-8461-F9A709257EF9}">
      <dgm:prSet/>
      <dgm:spPr/>
      <dgm:t>
        <a:bodyPr/>
        <a:lstStyle/>
        <a:p>
          <a:endParaRPr lang="ru-RU"/>
        </a:p>
      </dgm:t>
    </dgm:pt>
    <dgm:pt modelId="{3087FEEA-51FF-48CC-AB8E-10CFEE132B5B}" type="sibTrans" cxnId="{A0F74ABB-84BE-444F-8461-F9A709257EF9}">
      <dgm:prSet/>
      <dgm:spPr/>
      <dgm:t>
        <a:bodyPr/>
        <a:lstStyle/>
        <a:p>
          <a:endParaRPr lang="ru-RU"/>
        </a:p>
      </dgm:t>
    </dgm:pt>
    <dgm:pt modelId="{C5258C82-62DB-4E7B-B036-B5AE2DCD3B3D}" type="asst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Изостудия «Фантазия»</a:t>
          </a:r>
        </a:p>
      </dgm:t>
    </dgm:pt>
    <dgm:pt modelId="{2A4219D0-D450-401B-9F1E-335E9FEE204F}" type="parTrans" cxnId="{FC4EFA22-223F-498E-81E3-49DD5719491D}">
      <dgm:prSet/>
      <dgm:spPr/>
      <dgm:t>
        <a:bodyPr/>
        <a:lstStyle/>
        <a:p>
          <a:endParaRPr lang="ru-RU"/>
        </a:p>
      </dgm:t>
    </dgm:pt>
    <dgm:pt modelId="{E1B30E89-2224-4F83-9E27-B5D68865EBEF}" type="sibTrans" cxnId="{FC4EFA22-223F-498E-81E3-49DD5719491D}">
      <dgm:prSet/>
      <dgm:spPr/>
      <dgm:t>
        <a:bodyPr/>
        <a:lstStyle/>
        <a:p>
          <a:endParaRPr lang="ru-RU"/>
        </a:p>
      </dgm:t>
    </dgm:pt>
    <dgm:pt modelId="{C166E258-1E93-4C4B-9BC1-EFD7E76818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Морская</a:t>
          </a:r>
          <a:br>
            <a:rPr lang="ru-RU" dirty="0" smtClean="0"/>
          </a:br>
          <a:r>
            <a:rPr lang="ru-RU" dirty="0" smtClean="0"/>
            <a:t> флотилия</a:t>
          </a:r>
          <a:endParaRPr lang="ru-RU" dirty="0"/>
        </a:p>
      </dgm:t>
    </dgm:pt>
    <dgm:pt modelId="{0AAD95EE-00D4-4A28-AC26-B126731EC9D4}" type="parTrans" cxnId="{C31F6ADF-43CA-4739-8FC9-275D3DC9A7DF}">
      <dgm:prSet/>
      <dgm:spPr/>
      <dgm:t>
        <a:bodyPr/>
        <a:lstStyle/>
        <a:p>
          <a:endParaRPr lang="ru-RU"/>
        </a:p>
      </dgm:t>
    </dgm:pt>
    <dgm:pt modelId="{0C42B469-2CD8-4D27-8599-07CEC8EC132F}" type="sibTrans" cxnId="{C31F6ADF-43CA-4739-8FC9-275D3DC9A7DF}">
      <dgm:prSet/>
      <dgm:spPr/>
      <dgm:t>
        <a:bodyPr/>
        <a:lstStyle/>
        <a:p>
          <a:endParaRPr lang="ru-RU"/>
        </a:p>
      </dgm:t>
    </dgm:pt>
    <dgm:pt modelId="{16F19945-9BFA-43FD-8649-34C74063D71E}" type="asst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Связисты</a:t>
          </a:r>
          <a:endParaRPr lang="ru-RU" dirty="0"/>
        </a:p>
      </dgm:t>
    </dgm:pt>
    <dgm:pt modelId="{684F21D0-FCA8-4950-9DD0-1E8C7BA98461}" type="parTrans" cxnId="{20D5C740-9B0F-4C25-89BC-AA8D4CD3354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D374156-F3C6-4BDC-BAC4-50432407B86F}" type="sibTrans" cxnId="{20D5C740-9B0F-4C25-89BC-AA8D4CD3354E}">
      <dgm:prSet/>
      <dgm:spPr/>
      <dgm:t>
        <a:bodyPr/>
        <a:lstStyle/>
        <a:p>
          <a:endParaRPr lang="ru-RU"/>
        </a:p>
      </dgm:t>
    </dgm:pt>
    <dgm:pt modelId="{DEF2552F-CF73-4FA3-9BF9-F5E1E27A9D2C}" type="asst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Судоводители</a:t>
          </a:r>
          <a:endParaRPr lang="ru-RU" dirty="0"/>
        </a:p>
      </dgm:t>
    </dgm:pt>
    <dgm:pt modelId="{0CDFAD6B-A2CC-48BE-BCB3-1FF169EB7B50}" type="parTrans" cxnId="{BABBEE72-1846-4ED0-BA5A-48CD84FCE1F3}">
      <dgm:prSet/>
      <dgm:spPr/>
      <dgm:t>
        <a:bodyPr/>
        <a:lstStyle/>
        <a:p>
          <a:endParaRPr lang="ru-RU"/>
        </a:p>
      </dgm:t>
    </dgm:pt>
    <dgm:pt modelId="{1BF935B2-076E-44AE-8405-729352DA4E7F}" type="sibTrans" cxnId="{BABBEE72-1846-4ED0-BA5A-48CD84FCE1F3}">
      <dgm:prSet/>
      <dgm:spPr/>
      <dgm:t>
        <a:bodyPr/>
        <a:lstStyle/>
        <a:p>
          <a:endParaRPr lang="ru-RU"/>
        </a:p>
      </dgm:t>
    </dgm:pt>
    <dgm:pt modelId="{1125ADBC-3104-40AA-A45B-BE845F7137BC}" type="asst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Юнги-историки</a:t>
          </a:r>
          <a:endParaRPr lang="ru-RU" dirty="0"/>
        </a:p>
      </dgm:t>
    </dgm:pt>
    <dgm:pt modelId="{75C46257-0FFE-4BE3-B6F7-91D33C69FF39}" type="parTrans" cxnId="{E1088FC9-F5A2-489A-8868-6FAD900646B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93BFE0A-EB30-45CD-98F7-BE1586A6B7E5}" type="sibTrans" cxnId="{E1088FC9-F5A2-489A-8868-6FAD900646B4}">
      <dgm:prSet/>
      <dgm:spPr/>
      <dgm:t>
        <a:bodyPr/>
        <a:lstStyle/>
        <a:p>
          <a:endParaRPr lang="ru-RU"/>
        </a:p>
      </dgm:t>
    </dgm:pt>
    <dgm:pt modelId="{3B5E2BFB-6BA7-47A0-A65E-597BEAD9E7E2}" type="asst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Судомеханики</a:t>
          </a:r>
          <a:endParaRPr lang="ru-RU" dirty="0"/>
        </a:p>
      </dgm:t>
    </dgm:pt>
    <dgm:pt modelId="{95340E39-EF26-4DCB-8AD5-E89808EC14E2}" type="parTrans" cxnId="{2E21E874-8922-4942-97E5-B25ED5F61952}">
      <dgm:prSet/>
      <dgm:spPr/>
      <dgm:t>
        <a:bodyPr/>
        <a:lstStyle/>
        <a:p>
          <a:endParaRPr lang="ru-RU"/>
        </a:p>
      </dgm:t>
    </dgm:pt>
    <dgm:pt modelId="{20704B4C-A7F1-4AC2-A8E1-2BA17AF2E64D}" type="sibTrans" cxnId="{2E21E874-8922-4942-97E5-B25ED5F61952}">
      <dgm:prSet/>
      <dgm:spPr/>
      <dgm:t>
        <a:bodyPr/>
        <a:lstStyle/>
        <a:p>
          <a:endParaRPr lang="ru-RU"/>
        </a:p>
      </dgm:t>
    </dgm:pt>
    <dgm:pt modelId="{5DB7E092-811D-43D0-8430-F449531F258E}" type="pres">
      <dgm:prSet presAssocID="{AB621416-8AD1-4950-B833-725CE268DB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FC105E-EA05-4929-A99C-49CF57BAC200}" type="pres">
      <dgm:prSet presAssocID="{C166E258-1E93-4C4B-9BC1-EFD7E7681881}" presName="hierRoot1" presStyleCnt="0">
        <dgm:presLayoutVars>
          <dgm:hierBranch val="init"/>
        </dgm:presLayoutVars>
      </dgm:prSet>
      <dgm:spPr/>
    </dgm:pt>
    <dgm:pt modelId="{746C038A-7B87-45D7-B57C-B244FEAE9305}" type="pres">
      <dgm:prSet presAssocID="{C166E258-1E93-4C4B-9BC1-EFD7E7681881}" presName="rootComposite1" presStyleCnt="0"/>
      <dgm:spPr/>
    </dgm:pt>
    <dgm:pt modelId="{2440AB79-ED82-4123-918B-6A5DAD2F6BFB}" type="pres">
      <dgm:prSet presAssocID="{C166E258-1E93-4C4B-9BC1-EFD7E7681881}" presName="rootText1" presStyleLbl="node0" presStyleIdx="0" presStyleCnt="4" custLinFactX="100000" custLinFactNeighborX="113087" custLinFactNeighborY="-10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4DB98-290A-4B98-AB4B-5463477EE12E}" type="pres">
      <dgm:prSet presAssocID="{C166E258-1E93-4C4B-9BC1-EFD7E76818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3088CC-BC35-4EE5-95EF-9FDE1B4EAA40}" type="pres">
      <dgm:prSet presAssocID="{C166E258-1E93-4C4B-9BC1-EFD7E7681881}" presName="hierChild2" presStyleCnt="0"/>
      <dgm:spPr/>
    </dgm:pt>
    <dgm:pt modelId="{B3895A15-99B7-4D56-9361-95FC97FDA66C}" type="pres">
      <dgm:prSet presAssocID="{C166E258-1E93-4C4B-9BC1-EFD7E7681881}" presName="hierChild3" presStyleCnt="0"/>
      <dgm:spPr/>
    </dgm:pt>
    <dgm:pt modelId="{F2D36A8C-2D51-4627-A2B4-C27A277D6CD7}" type="pres">
      <dgm:prSet presAssocID="{684F21D0-FCA8-4950-9DD0-1E8C7BA98461}" presName="Name111" presStyleLbl="parChTrans1D2" presStyleIdx="0" presStyleCnt="20"/>
      <dgm:spPr/>
      <dgm:t>
        <a:bodyPr/>
        <a:lstStyle/>
        <a:p>
          <a:endParaRPr lang="ru-RU"/>
        </a:p>
      </dgm:t>
    </dgm:pt>
    <dgm:pt modelId="{697997EC-F771-4BB4-B8F2-3F4BD95941C2}" type="pres">
      <dgm:prSet presAssocID="{16F19945-9BFA-43FD-8649-34C74063D71E}" presName="hierRoot3" presStyleCnt="0">
        <dgm:presLayoutVars>
          <dgm:hierBranch val="init"/>
        </dgm:presLayoutVars>
      </dgm:prSet>
      <dgm:spPr/>
    </dgm:pt>
    <dgm:pt modelId="{8DFF4FE6-F5C3-42C9-9A02-857A8A488894}" type="pres">
      <dgm:prSet presAssocID="{16F19945-9BFA-43FD-8649-34C74063D71E}" presName="rootComposite3" presStyleCnt="0"/>
      <dgm:spPr/>
    </dgm:pt>
    <dgm:pt modelId="{2B891457-431C-4B8B-A50A-E0D5B11D4CFF}" type="pres">
      <dgm:prSet presAssocID="{16F19945-9BFA-43FD-8649-34C74063D71E}" presName="rootText3" presStyleLbl="asst1" presStyleIdx="0" presStyleCnt="20" custLinFactX="90485" custLinFactNeighborX="100000" custLinFactNeighborY="3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E4E4C-7D46-42F2-B5EC-C735C929AD71}" type="pres">
      <dgm:prSet presAssocID="{16F19945-9BFA-43FD-8649-34C74063D71E}" presName="rootConnector3" presStyleLbl="asst1" presStyleIdx="0" presStyleCnt="20"/>
      <dgm:spPr/>
      <dgm:t>
        <a:bodyPr/>
        <a:lstStyle/>
        <a:p>
          <a:endParaRPr lang="ru-RU"/>
        </a:p>
      </dgm:t>
    </dgm:pt>
    <dgm:pt modelId="{2A069489-9415-49D1-9321-59F284941672}" type="pres">
      <dgm:prSet presAssocID="{16F19945-9BFA-43FD-8649-34C74063D71E}" presName="hierChild6" presStyleCnt="0"/>
      <dgm:spPr/>
    </dgm:pt>
    <dgm:pt modelId="{94213E0F-4BA5-451F-B832-ABDC4600BF3C}" type="pres">
      <dgm:prSet presAssocID="{16F19945-9BFA-43FD-8649-34C74063D71E}" presName="hierChild7" presStyleCnt="0"/>
      <dgm:spPr/>
    </dgm:pt>
    <dgm:pt modelId="{6F8A5EA8-449F-4273-8924-C223FD8F5756}" type="pres">
      <dgm:prSet presAssocID="{0CDFAD6B-A2CC-48BE-BCB3-1FF169EB7B50}" presName="Name111" presStyleLbl="parChTrans1D2" presStyleIdx="1" presStyleCnt="20"/>
      <dgm:spPr/>
      <dgm:t>
        <a:bodyPr/>
        <a:lstStyle/>
        <a:p>
          <a:endParaRPr lang="ru-RU"/>
        </a:p>
      </dgm:t>
    </dgm:pt>
    <dgm:pt modelId="{70C62DAC-47DC-4811-A0D7-EAB796253757}" type="pres">
      <dgm:prSet presAssocID="{DEF2552F-CF73-4FA3-9BF9-F5E1E27A9D2C}" presName="hierRoot3" presStyleCnt="0">
        <dgm:presLayoutVars>
          <dgm:hierBranch val="init"/>
        </dgm:presLayoutVars>
      </dgm:prSet>
      <dgm:spPr/>
    </dgm:pt>
    <dgm:pt modelId="{A76A4979-0A5C-47F3-BA1B-5FBA5B388629}" type="pres">
      <dgm:prSet presAssocID="{DEF2552F-CF73-4FA3-9BF9-F5E1E27A9D2C}" presName="rootComposite3" presStyleCnt="0"/>
      <dgm:spPr/>
    </dgm:pt>
    <dgm:pt modelId="{7AD2B2AE-D09B-4AC5-BE9A-B8579A96C366}" type="pres">
      <dgm:prSet presAssocID="{DEF2552F-CF73-4FA3-9BF9-F5E1E27A9D2C}" presName="rootText3" presStyleLbl="asst1" presStyleIdx="1" presStyleCnt="20" custLinFactX="100000" custLinFactNeighborX="127320" custLinFactNeighborY="1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342E7-78DC-4A76-989C-E089A1CCD6D5}" type="pres">
      <dgm:prSet presAssocID="{DEF2552F-CF73-4FA3-9BF9-F5E1E27A9D2C}" presName="rootConnector3" presStyleLbl="asst1" presStyleIdx="1" presStyleCnt="20"/>
      <dgm:spPr/>
      <dgm:t>
        <a:bodyPr/>
        <a:lstStyle/>
        <a:p>
          <a:endParaRPr lang="ru-RU"/>
        </a:p>
      </dgm:t>
    </dgm:pt>
    <dgm:pt modelId="{3827EB56-646B-4FC8-BA73-4CF93C017141}" type="pres">
      <dgm:prSet presAssocID="{DEF2552F-CF73-4FA3-9BF9-F5E1E27A9D2C}" presName="hierChild6" presStyleCnt="0"/>
      <dgm:spPr/>
    </dgm:pt>
    <dgm:pt modelId="{EE4B4EA7-FC52-411A-A630-2A6EDED16142}" type="pres">
      <dgm:prSet presAssocID="{DEF2552F-CF73-4FA3-9BF9-F5E1E27A9D2C}" presName="hierChild7" presStyleCnt="0"/>
      <dgm:spPr/>
    </dgm:pt>
    <dgm:pt modelId="{24AAB7E8-70A4-4A9B-A9E2-89F536CB7249}" type="pres">
      <dgm:prSet presAssocID="{75C46257-0FFE-4BE3-B6F7-91D33C69FF39}" presName="Name111" presStyleLbl="parChTrans1D2" presStyleIdx="2" presStyleCnt="20"/>
      <dgm:spPr/>
      <dgm:t>
        <a:bodyPr/>
        <a:lstStyle/>
        <a:p>
          <a:endParaRPr lang="ru-RU"/>
        </a:p>
      </dgm:t>
    </dgm:pt>
    <dgm:pt modelId="{A7AB05A4-52AF-47F5-AFF9-08C05433C767}" type="pres">
      <dgm:prSet presAssocID="{1125ADBC-3104-40AA-A45B-BE845F7137BC}" presName="hierRoot3" presStyleCnt="0">
        <dgm:presLayoutVars>
          <dgm:hierBranch val="init"/>
        </dgm:presLayoutVars>
      </dgm:prSet>
      <dgm:spPr/>
    </dgm:pt>
    <dgm:pt modelId="{BDE53D2B-CD6A-42A9-BCAC-7F19ABFF8221}" type="pres">
      <dgm:prSet presAssocID="{1125ADBC-3104-40AA-A45B-BE845F7137BC}" presName="rootComposite3" presStyleCnt="0"/>
      <dgm:spPr/>
    </dgm:pt>
    <dgm:pt modelId="{AB6B2210-5F4B-48D9-8402-D8440190FBBD}" type="pres">
      <dgm:prSet presAssocID="{1125ADBC-3104-40AA-A45B-BE845F7137BC}" presName="rootText3" presStyleLbl="asst1" presStyleIdx="2" presStyleCnt="20" custLinFactX="92022" custLinFactNeighborX="100000" custLinFactNeighborY="-24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334C8-CCA0-4FB2-AEA7-FF1943612C93}" type="pres">
      <dgm:prSet presAssocID="{1125ADBC-3104-40AA-A45B-BE845F7137BC}" presName="rootConnector3" presStyleLbl="asst1" presStyleIdx="2" presStyleCnt="20"/>
      <dgm:spPr/>
      <dgm:t>
        <a:bodyPr/>
        <a:lstStyle/>
        <a:p>
          <a:endParaRPr lang="ru-RU"/>
        </a:p>
      </dgm:t>
    </dgm:pt>
    <dgm:pt modelId="{428C2CDE-D90D-4E57-98EA-E31EEE542206}" type="pres">
      <dgm:prSet presAssocID="{1125ADBC-3104-40AA-A45B-BE845F7137BC}" presName="hierChild6" presStyleCnt="0"/>
      <dgm:spPr/>
    </dgm:pt>
    <dgm:pt modelId="{F78D4191-20D5-4606-B6E5-4BCA2FF718FD}" type="pres">
      <dgm:prSet presAssocID="{1125ADBC-3104-40AA-A45B-BE845F7137BC}" presName="hierChild7" presStyleCnt="0"/>
      <dgm:spPr/>
    </dgm:pt>
    <dgm:pt modelId="{0CAE001D-C537-4ACB-923F-6C914398F06F}" type="pres">
      <dgm:prSet presAssocID="{95340E39-EF26-4DCB-8AD5-E89808EC14E2}" presName="Name111" presStyleLbl="parChTrans1D2" presStyleIdx="3" presStyleCnt="20"/>
      <dgm:spPr/>
      <dgm:t>
        <a:bodyPr/>
        <a:lstStyle/>
        <a:p>
          <a:endParaRPr lang="ru-RU"/>
        </a:p>
      </dgm:t>
    </dgm:pt>
    <dgm:pt modelId="{80637212-9779-47F6-B5F8-CC3F1A157D12}" type="pres">
      <dgm:prSet presAssocID="{3B5E2BFB-6BA7-47A0-A65E-597BEAD9E7E2}" presName="hierRoot3" presStyleCnt="0">
        <dgm:presLayoutVars>
          <dgm:hierBranch val="init"/>
        </dgm:presLayoutVars>
      </dgm:prSet>
      <dgm:spPr/>
    </dgm:pt>
    <dgm:pt modelId="{C2DE6546-9F4C-4D5E-A63B-B22A312E8003}" type="pres">
      <dgm:prSet presAssocID="{3B5E2BFB-6BA7-47A0-A65E-597BEAD9E7E2}" presName="rootComposite3" presStyleCnt="0"/>
      <dgm:spPr/>
    </dgm:pt>
    <dgm:pt modelId="{892FDC8F-9581-4BFD-AB0D-D21C99949DAA}" type="pres">
      <dgm:prSet presAssocID="{3B5E2BFB-6BA7-47A0-A65E-597BEAD9E7E2}" presName="rootText3" presStyleLbl="asst1" presStyleIdx="3" presStyleCnt="20" custLinFactX="100000" custLinFactNeighborX="127969" custLinFactNeighborY="-24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32CF1-4F3C-4E84-AD58-1B82EBD96C04}" type="pres">
      <dgm:prSet presAssocID="{3B5E2BFB-6BA7-47A0-A65E-597BEAD9E7E2}" presName="rootConnector3" presStyleLbl="asst1" presStyleIdx="3" presStyleCnt="20"/>
      <dgm:spPr/>
      <dgm:t>
        <a:bodyPr/>
        <a:lstStyle/>
        <a:p>
          <a:endParaRPr lang="ru-RU"/>
        </a:p>
      </dgm:t>
    </dgm:pt>
    <dgm:pt modelId="{4B3134DD-43D6-41E5-B7BA-9B9C5453CF79}" type="pres">
      <dgm:prSet presAssocID="{3B5E2BFB-6BA7-47A0-A65E-597BEAD9E7E2}" presName="hierChild6" presStyleCnt="0"/>
      <dgm:spPr/>
    </dgm:pt>
    <dgm:pt modelId="{FCD6764D-5AAA-43F5-AF64-C7B8F2DE6C9B}" type="pres">
      <dgm:prSet presAssocID="{3B5E2BFB-6BA7-47A0-A65E-597BEAD9E7E2}" presName="hierChild7" presStyleCnt="0"/>
      <dgm:spPr/>
    </dgm:pt>
    <dgm:pt modelId="{61F1C4A2-D351-46BE-BF6A-FDA85B726317}" type="pres">
      <dgm:prSet presAssocID="{4F5F17F9-06F7-4418-808E-C53DB6323E7F}" presName="hierRoot1" presStyleCnt="0">
        <dgm:presLayoutVars>
          <dgm:hierBranch val="init"/>
        </dgm:presLayoutVars>
      </dgm:prSet>
      <dgm:spPr/>
    </dgm:pt>
    <dgm:pt modelId="{511B1798-718F-4D71-BD12-88D5E64ED6B5}" type="pres">
      <dgm:prSet presAssocID="{4F5F17F9-06F7-4418-808E-C53DB6323E7F}" presName="rootComposite1" presStyleCnt="0"/>
      <dgm:spPr/>
    </dgm:pt>
    <dgm:pt modelId="{F810C74C-122C-4518-96E1-4F81912F8981}" type="pres">
      <dgm:prSet presAssocID="{4F5F17F9-06F7-4418-808E-C53DB6323E7F}" presName="rootText1" presStyleLbl="node0" presStyleIdx="1" presStyleCnt="4" custLinFactY="171536" custLinFactNeighborX="-41525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1AD8A-7359-401E-85B9-96F2A0D19C92}" type="pres">
      <dgm:prSet presAssocID="{4F5F17F9-06F7-4418-808E-C53DB6323E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65ACD2-0B0E-4B34-B260-CCA58CD86D19}" type="pres">
      <dgm:prSet presAssocID="{4F5F17F9-06F7-4418-808E-C53DB6323E7F}" presName="hierChild2" presStyleCnt="0"/>
      <dgm:spPr/>
    </dgm:pt>
    <dgm:pt modelId="{56AD5948-1655-4E54-B45D-04EC1129A08A}" type="pres">
      <dgm:prSet presAssocID="{4F5F17F9-06F7-4418-808E-C53DB6323E7F}" presName="hierChild3" presStyleCnt="0"/>
      <dgm:spPr/>
    </dgm:pt>
    <dgm:pt modelId="{3DFF863A-9519-4EFD-816C-DA5582185DD6}" type="pres">
      <dgm:prSet presAssocID="{69B339A1-E933-4AF4-9770-4C770BAFB3E2}" presName="Name111" presStyleLbl="parChTrans1D2" presStyleIdx="4" presStyleCnt="20"/>
      <dgm:spPr/>
      <dgm:t>
        <a:bodyPr/>
        <a:lstStyle/>
        <a:p>
          <a:endParaRPr lang="ru-RU"/>
        </a:p>
      </dgm:t>
    </dgm:pt>
    <dgm:pt modelId="{1CD4E4E6-1973-442E-8BFD-5CFEB59B2CC9}" type="pres">
      <dgm:prSet presAssocID="{63B4D810-96F6-4C71-B470-59D62F16131C}" presName="hierRoot3" presStyleCnt="0">
        <dgm:presLayoutVars>
          <dgm:hierBranch val="init"/>
        </dgm:presLayoutVars>
      </dgm:prSet>
      <dgm:spPr/>
    </dgm:pt>
    <dgm:pt modelId="{6C65FFF0-5FAD-42D9-886E-8BDC0B848B2C}" type="pres">
      <dgm:prSet presAssocID="{63B4D810-96F6-4C71-B470-59D62F16131C}" presName="rootComposite3" presStyleCnt="0"/>
      <dgm:spPr/>
    </dgm:pt>
    <dgm:pt modelId="{C1CA03CD-040A-4AEB-8E02-45D7378032B0}" type="pres">
      <dgm:prSet presAssocID="{63B4D810-96F6-4C71-B470-59D62F16131C}" presName="rootText3" presStyleLbl="asst1" presStyleIdx="4" presStyleCnt="20" custLinFactY="200000" custLinFactNeighborX="-55895" custLinFactNeighborY="264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BB3A7-D5F8-48B4-8CE2-8D7DD72C2CEB}" type="pres">
      <dgm:prSet presAssocID="{63B4D810-96F6-4C71-B470-59D62F16131C}" presName="rootConnector3" presStyleLbl="asst1" presStyleIdx="4" presStyleCnt="20"/>
      <dgm:spPr/>
      <dgm:t>
        <a:bodyPr/>
        <a:lstStyle/>
        <a:p>
          <a:endParaRPr lang="ru-RU"/>
        </a:p>
      </dgm:t>
    </dgm:pt>
    <dgm:pt modelId="{3F6099CA-9C08-496B-B76B-E99601C579A2}" type="pres">
      <dgm:prSet presAssocID="{63B4D810-96F6-4C71-B470-59D62F16131C}" presName="hierChild6" presStyleCnt="0"/>
      <dgm:spPr/>
    </dgm:pt>
    <dgm:pt modelId="{F3BEEBB8-AA2E-4BEA-B3FE-A1C04DA1458C}" type="pres">
      <dgm:prSet presAssocID="{63B4D810-96F6-4C71-B470-59D62F16131C}" presName="hierChild7" presStyleCnt="0"/>
      <dgm:spPr/>
    </dgm:pt>
    <dgm:pt modelId="{B96D3A05-8546-4701-8B77-C297C30A9349}" type="pres">
      <dgm:prSet presAssocID="{46819A1F-A7B9-4428-8E02-2608CCA2484C}" presName="Name111" presStyleLbl="parChTrans1D2" presStyleIdx="5" presStyleCnt="20"/>
      <dgm:spPr/>
      <dgm:t>
        <a:bodyPr/>
        <a:lstStyle/>
        <a:p>
          <a:endParaRPr lang="ru-RU"/>
        </a:p>
      </dgm:t>
    </dgm:pt>
    <dgm:pt modelId="{ADF8AD99-CE84-4752-8C7D-1517303FFDDD}" type="pres">
      <dgm:prSet presAssocID="{017F98A3-E596-4B16-8CE3-7F9E6CC283F8}" presName="hierRoot3" presStyleCnt="0">
        <dgm:presLayoutVars>
          <dgm:hierBranch val="init"/>
        </dgm:presLayoutVars>
      </dgm:prSet>
      <dgm:spPr/>
    </dgm:pt>
    <dgm:pt modelId="{B1660BB4-425D-4BD2-83C3-FAAC2C4FB70F}" type="pres">
      <dgm:prSet presAssocID="{017F98A3-E596-4B16-8CE3-7F9E6CC283F8}" presName="rootComposite3" presStyleCnt="0"/>
      <dgm:spPr/>
    </dgm:pt>
    <dgm:pt modelId="{037AC613-5ED4-4F7A-A64F-0B194206ADAD}" type="pres">
      <dgm:prSet presAssocID="{017F98A3-E596-4B16-8CE3-7F9E6CC283F8}" presName="rootText3" presStyleLbl="asst1" presStyleIdx="5" presStyleCnt="20" custLinFactY="200000" custLinFactNeighborX="-35974" custLinFactNeighborY="264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84AB9-BDE4-46F3-A741-58B2560214CD}" type="pres">
      <dgm:prSet presAssocID="{017F98A3-E596-4B16-8CE3-7F9E6CC283F8}" presName="rootConnector3" presStyleLbl="asst1" presStyleIdx="5" presStyleCnt="20"/>
      <dgm:spPr/>
      <dgm:t>
        <a:bodyPr/>
        <a:lstStyle/>
        <a:p>
          <a:endParaRPr lang="ru-RU"/>
        </a:p>
      </dgm:t>
    </dgm:pt>
    <dgm:pt modelId="{6515CE37-4F55-4CD0-AD74-EE97D49CDBBB}" type="pres">
      <dgm:prSet presAssocID="{017F98A3-E596-4B16-8CE3-7F9E6CC283F8}" presName="hierChild6" presStyleCnt="0"/>
      <dgm:spPr/>
    </dgm:pt>
    <dgm:pt modelId="{EEEFC077-D521-48AE-AC5F-2389AB041B5D}" type="pres">
      <dgm:prSet presAssocID="{017F98A3-E596-4B16-8CE3-7F9E6CC283F8}" presName="hierChild7" presStyleCnt="0"/>
      <dgm:spPr/>
    </dgm:pt>
    <dgm:pt modelId="{230A3B07-9CBC-47D5-A535-E23AFA34E66E}" type="pres">
      <dgm:prSet presAssocID="{3782DB82-AAC9-4AF6-864F-1B057ED2931A}" presName="Name111" presStyleLbl="parChTrans1D2" presStyleIdx="6" presStyleCnt="20"/>
      <dgm:spPr/>
      <dgm:t>
        <a:bodyPr/>
        <a:lstStyle/>
        <a:p>
          <a:endParaRPr lang="ru-RU"/>
        </a:p>
      </dgm:t>
    </dgm:pt>
    <dgm:pt modelId="{8DE6A3E7-1F97-4398-AA86-9D697418DB31}" type="pres">
      <dgm:prSet presAssocID="{E0F9B366-961B-4F7D-A294-91273374A682}" presName="hierRoot3" presStyleCnt="0">
        <dgm:presLayoutVars>
          <dgm:hierBranch val="init"/>
        </dgm:presLayoutVars>
      </dgm:prSet>
      <dgm:spPr/>
    </dgm:pt>
    <dgm:pt modelId="{A8BAC74E-BB5D-4B65-ADF3-367A9EE24774}" type="pres">
      <dgm:prSet presAssocID="{E0F9B366-961B-4F7D-A294-91273374A682}" presName="rootComposite3" presStyleCnt="0"/>
      <dgm:spPr/>
    </dgm:pt>
    <dgm:pt modelId="{06B640BA-4A1E-4207-81E8-A5224A19230C}" type="pres">
      <dgm:prSet presAssocID="{E0F9B366-961B-4F7D-A294-91273374A682}" presName="rootText3" presStyleLbl="asst1" presStyleIdx="6" presStyleCnt="20" custLinFactY="100000" custLinFactNeighborX="-56177" custLinFactNeighborY="105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91855-6C98-4462-9833-4577938195AA}" type="pres">
      <dgm:prSet presAssocID="{E0F9B366-961B-4F7D-A294-91273374A682}" presName="rootConnector3" presStyleLbl="asst1" presStyleIdx="6" presStyleCnt="20"/>
      <dgm:spPr/>
      <dgm:t>
        <a:bodyPr/>
        <a:lstStyle/>
        <a:p>
          <a:endParaRPr lang="ru-RU"/>
        </a:p>
      </dgm:t>
    </dgm:pt>
    <dgm:pt modelId="{1260E32B-0013-4D89-856A-5C9C3012E1E2}" type="pres">
      <dgm:prSet presAssocID="{E0F9B366-961B-4F7D-A294-91273374A682}" presName="hierChild6" presStyleCnt="0"/>
      <dgm:spPr/>
    </dgm:pt>
    <dgm:pt modelId="{A21D1061-3C92-48BB-840F-0B6F2F7904C8}" type="pres">
      <dgm:prSet presAssocID="{E0F9B366-961B-4F7D-A294-91273374A682}" presName="hierChild7" presStyleCnt="0"/>
      <dgm:spPr/>
    </dgm:pt>
    <dgm:pt modelId="{299BF8F5-A130-4513-835B-1395A27AC95C}" type="pres">
      <dgm:prSet presAssocID="{2A4219D0-D450-401B-9F1E-335E9FEE204F}" presName="Name111" presStyleLbl="parChTrans1D2" presStyleIdx="7" presStyleCnt="20"/>
      <dgm:spPr/>
      <dgm:t>
        <a:bodyPr/>
        <a:lstStyle/>
        <a:p>
          <a:endParaRPr lang="ru-RU"/>
        </a:p>
      </dgm:t>
    </dgm:pt>
    <dgm:pt modelId="{C0540D29-9053-4AF3-B370-A9CABF0177E4}" type="pres">
      <dgm:prSet presAssocID="{C5258C82-62DB-4E7B-B036-B5AE2DCD3B3D}" presName="hierRoot3" presStyleCnt="0">
        <dgm:presLayoutVars>
          <dgm:hierBranch val="init"/>
        </dgm:presLayoutVars>
      </dgm:prSet>
      <dgm:spPr/>
    </dgm:pt>
    <dgm:pt modelId="{4B169BE8-EB4F-4564-9E9D-58613ED30AC4}" type="pres">
      <dgm:prSet presAssocID="{C5258C82-62DB-4E7B-B036-B5AE2DCD3B3D}" presName="rootComposite3" presStyleCnt="0"/>
      <dgm:spPr/>
    </dgm:pt>
    <dgm:pt modelId="{F15F2D96-6D41-4754-AFB6-3A0D6CC59A9B}" type="pres">
      <dgm:prSet presAssocID="{C5258C82-62DB-4E7B-B036-B5AE2DCD3B3D}" presName="rootText3" presStyleLbl="asst1" presStyleIdx="7" presStyleCnt="20" custLinFactY="100000" custLinFactNeighborX="-36984" custLinFactNeighborY="106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119E0-6EF8-41FC-A5A6-F9A8C09F9416}" type="pres">
      <dgm:prSet presAssocID="{C5258C82-62DB-4E7B-B036-B5AE2DCD3B3D}" presName="rootConnector3" presStyleLbl="asst1" presStyleIdx="7" presStyleCnt="20"/>
      <dgm:spPr/>
      <dgm:t>
        <a:bodyPr/>
        <a:lstStyle/>
        <a:p>
          <a:endParaRPr lang="ru-RU"/>
        </a:p>
      </dgm:t>
    </dgm:pt>
    <dgm:pt modelId="{239B867B-A065-4133-960F-C743D0DDFD6D}" type="pres">
      <dgm:prSet presAssocID="{C5258C82-62DB-4E7B-B036-B5AE2DCD3B3D}" presName="hierChild6" presStyleCnt="0"/>
      <dgm:spPr/>
    </dgm:pt>
    <dgm:pt modelId="{4CB2FCEF-9455-4B2C-B052-DD3C05F26169}" type="pres">
      <dgm:prSet presAssocID="{C5258C82-62DB-4E7B-B036-B5AE2DCD3B3D}" presName="hierChild7" presStyleCnt="0"/>
      <dgm:spPr/>
    </dgm:pt>
    <dgm:pt modelId="{C6C49F43-ED02-4D71-8C9E-C0F0916B4153}" type="pres">
      <dgm:prSet presAssocID="{2D813BE5-0334-4196-A264-FF0E563767DC}" presName="hierRoot1" presStyleCnt="0">
        <dgm:presLayoutVars>
          <dgm:hierBranch val="init"/>
        </dgm:presLayoutVars>
      </dgm:prSet>
      <dgm:spPr/>
    </dgm:pt>
    <dgm:pt modelId="{ADA738E9-6A4C-4711-9743-48B1EC6CDDA9}" type="pres">
      <dgm:prSet presAssocID="{2D813BE5-0334-4196-A264-FF0E563767DC}" presName="rootComposite1" presStyleCnt="0"/>
      <dgm:spPr/>
    </dgm:pt>
    <dgm:pt modelId="{C2ADF9F7-9043-49C9-B30B-84CFE529F29E}" type="pres">
      <dgm:prSet presAssocID="{2D813BE5-0334-4196-A264-FF0E563767DC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AC2C8-5270-44F4-8EB3-534072194346}" type="pres">
      <dgm:prSet presAssocID="{2D813BE5-0334-4196-A264-FF0E563767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2B7CA6-9FF0-44BA-9B73-2DFFE9B32F37}" type="pres">
      <dgm:prSet presAssocID="{2D813BE5-0334-4196-A264-FF0E563767DC}" presName="hierChild2" presStyleCnt="0"/>
      <dgm:spPr/>
    </dgm:pt>
    <dgm:pt modelId="{5D78CB35-80D4-40D8-B9B0-0ADD1F20754E}" type="pres">
      <dgm:prSet presAssocID="{2D813BE5-0334-4196-A264-FF0E563767DC}" presName="hierChild3" presStyleCnt="0"/>
      <dgm:spPr/>
    </dgm:pt>
    <dgm:pt modelId="{FFE5D1B3-1134-4AF5-9141-8C185E9EB034}" type="pres">
      <dgm:prSet presAssocID="{2A046955-A860-42B3-8D08-42ED8F079FC3}" presName="Name111" presStyleLbl="parChTrans1D2" presStyleIdx="8" presStyleCnt="20"/>
      <dgm:spPr/>
      <dgm:t>
        <a:bodyPr/>
        <a:lstStyle/>
        <a:p>
          <a:endParaRPr lang="ru-RU"/>
        </a:p>
      </dgm:t>
    </dgm:pt>
    <dgm:pt modelId="{BD8F0FB9-FF0B-428F-91A4-8542C77A82B6}" type="pres">
      <dgm:prSet presAssocID="{A53F929E-B8D8-4B38-BD2C-4FFE32DBA938}" presName="hierRoot3" presStyleCnt="0">
        <dgm:presLayoutVars>
          <dgm:hierBranch val="init"/>
        </dgm:presLayoutVars>
      </dgm:prSet>
      <dgm:spPr/>
    </dgm:pt>
    <dgm:pt modelId="{27C7C0F3-79FD-4AD6-B9CB-352D3BD8EA19}" type="pres">
      <dgm:prSet presAssocID="{A53F929E-B8D8-4B38-BD2C-4FFE32DBA938}" presName="rootComposite3" presStyleCnt="0"/>
      <dgm:spPr/>
    </dgm:pt>
    <dgm:pt modelId="{ADD80948-84AA-4541-9036-D48649353258}" type="pres">
      <dgm:prSet presAssocID="{A53F929E-B8D8-4B38-BD2C-4FFE32DBA938}" presName="rootText3" presStyleLbl="asst1" presStyleIdx="8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77C45-6E85-44B9-B0EB-F90294FBE037}" type="pres">
      <dgm:prSet presAssocID="{A53F929E-B8D8-4B38-BD2C-4FFE32DBA938}" presName="rootConnector3" presStyleLbl="asst1" presStyleIdx="8" presStyleCnt="20"/>
      <dgm:spPr/>
      <dgm:t>
        <a:bodyPr/>
        <a:lstStyle/>
        <a:p>
          <a:endParaRPr lang="ru-RU"/>
        </a:p>
      </dgm:t>
    </dgm:pt>
    <dgm:pt modelId="{680FEA95-AA2E-4517-955B-81A411B5A461}" type="pres">
      <dgm:prSet presAssocID="{A53F929E-B8D8-4B38-BD2C-4FFE32DBA938}" presName="hierChild6" presStyleCnt="0"/>
      <dgm:spPr/>
    </dgm:pt>
    <dgm:pt modelId="{FCAA137A-C208-4274-B2F6-D588AC3AE903}" type="pres">
      <dgm:prSet presAssocID="{A53F929E-B8D8-4B38-BD2C-4FFE32DBA938}" presName="hierChild7" presStyleCnt="0"/>
      <dgm:spPr/>
    </dgm:pt>
    <dgm:pt modelId="{0B4089C2-E008-491B-A68E-EA9B2C990DBD}" type="pres">
      <dgm:prSet presAssocID="{2ACFE2A1-B84F-4D09-B94C-961401FE7816}" presName="Name111" presStyleLbl="parChTrans1D2" presStyleIdx="9" presStyleCnt="20"/>
      <dgm:spPr/>
      <dgm:t>
        <a:bodyPr/>
        <a:lstStyle/>
        <a:p>
          <a:endParaRPr lang="ru-RU"/>
        </a:p>
      </dgm:t>
    </dgm:pt>
    <dgm:pt modelId="{1D438CD5-095F-4373-8E73-CFD7BCAA6C82}" type="pres">
      <dgm:prSet presAssocID="{1F8F8467-9C11-44AB-95EB-3E6D0826E3AE}" presName="hierRoot3" presStyleCnt="0">
        <dgm:presLayoutVars>
          <dgm:hierBranch val="init"/>
        </dgm:presLayoutVars>
      </dgm:prSet>
      <dgm:spPr/>
    </dgm:pt>
    <dgm:pt modelId="{04139DD0-DDD3-42FE-877D-13F34EEE6E21}" type="pres">
      <dgm:prSet presAssocID="{1F8F8467-9C11-44AB-95EB-3E6D0826E3AE}" presName="rootComposite3" presStyleCnt="0"/>
      <dgm:spPr/>
    </dgm:pt>
    <dgm:pt modelId="{9478C123-17FE-41D9-881D-7298EFCDE97C}" type="pres">
      <dgm:prSet presAssocID="{1F8F8467-9C11-44AB-95EB-3E6D0826E3AE}" presName="rootText3" presStyleLbl="asst1" presStyleIdx="9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D4A60-48F8-4603-AD2B-21BF3A0C0C77}" type="pres">
      <dgm:prSet presAssocID="{1F8F8467-9C11-44AB-95EB-3E6D0826E3AE}" presName="rootConnector3" presStyleLbl="asst1" presStyleIdx="9" presStyleCnt="20"/>
      <dgm:spPr/>
      <dgm:t>
        <a:bodyPr/>
        <a:lstStyle/>
        <a:p>
          <a:endParaRPr lang="ru-RU"/>
        </a:p>
      </dgm:t>
    </dgm:pt>
    <dgm:pt modelId="{741E81D8-ADDC-40C9-A52B-E0241467F92F}" type="pres">
      <dgm:prSet presAssocID="{1F8F8467-9C11-44AB-95EB-3E6D0826E3AE}" presName="hierChild6" presStyleCnt="0"/>
      <dgm:spPr/>
    </dgm:pt>
    <dgm:pt modelId="{DA475BEA-573B-4C1E-AC04-CCF22DB06D27}" type="pres">
      <dgm:prSet presAssocID="{1F8F8467-9C11-44AB-95EB-3E6D0826E3AE}" presName="hierChild7" presStyleCnt="0"/>
      <dgm:spPr/>
    </dgm:pt>
    <dgm:pt modelId="{EECE00CA-934E-4E4D-A0E8-05201D0D82CD}" type="pres">
      <dgm:prSet presAssocID="{F7D70661-C2C0-4984-97D3-AC3D9B0174A4}" presName="Name111" presStyleLbl="parChTrans1D2" presStyleIdx="10" presStyleCnt="20"/>
      <dgm:spPr/>
      <dgm:t>
        <a:bodyPr/>
        <a:lstStyle/>
        <a:p>
          <a:endParaRPr lang="ru-RU"/>
        </a:p>
      </dgm:t>
    </dgm:pt>
    <dgm:pt modelId="{00254E70-FA7D-4A54-A446-2F3ABACB72A1}" type="pres">
      <dgm:prSet presAssocID="{A93906B1-E35F-4E7E-A05C-89812EEE4420}" presName="hierRoot3" presStyleCnt="0">
        <dgm:presLayoutVars>
          <dgm:hierBranch val="init"/>
        </dgm:presLayoutVars>
      </dgm:prSet>
      <dgm:spPr/>
    </dgm:pt>
    <dgm:pt modelId="{8F3F69E6-0D9D-4CA1-9764-02ECA636E916}" type="pres">
      <dgm:prSet presAssocID="{A93906B1-E35F-4E7E-A05C-89812EEE4420}" presName="rootComposite3" presStyleCnt="0"/>
      <dgm:spPr/>
    </dgm:pt>
    <dgm:pt modelId="{337FC892-B9E6-4B39-81A1-73B7D5A523BF}" type="pres">
      <dgm:prSet presAssocID="{A93906B1-E35F-4E7E-A05C-89812EEE4420}" presName="rootText3" presStyleLbl="asst1" presStyleIdx="10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C1F28-CB37-4E39-8FE8-30FF027D5946}" type="pres">
      <dgm:prSet presAssocID="{A93906B1-E35F-4E7E-A05C-89812EEE4420}" presName="rootConnector3" presStyleLbl="asst1" presStyleIdx="10" presStyleCnt="20"/>
      <dgm:spPr/>
      <dgm:t>
        <a:bodyPr/>
        <a:lstStyle/>
        <a:p>
          <a:endParaRPr lang="ru-RU"/>
        </a:p>
      </dgm:t>
    </dgm:pt>
    <dgm:pt modelId="{F811DAE7-A023-4D7F-A0A4-AADFB8401DEC}" type="pres">
      <dgm:prSet presAssocID="{A93906B1-E35F-4E7E-A05C-89812EEE4420}" presName="hierChild6" presStyleCnt="0"/>
      <dgm:spPr/>
    </dgm:pt>
    <dgm:pt modelId="{BA4D3496-3BDA-4DBD-9474-B1B90568D19D}" type="pres">
      <dgm:prSet presAssocID="{A93906B1-E35F-4E7E-A05C-89812EEE4420}" presName="hierChild7" presStyleCnt="0"/>
      <dgm:spPr/>
    </dgm:pt>
    <dgm:pt modelId="{812FA5F4-B770-4322-8174-6B4DF9E3BA2F}" type="pres">
      <dgm:prSet presAssocID="{0BACDBE5-A624-41F3-8093-0E3F500A55C6}" presName="Name111" presStyleLbl="parChTrans1D2" presStyleIdx="11" presStyleCnt="20"/>
      <dgm:spPr/>
      <dgm:t>
        <a:bodyPr/>
        <a:lstStyle/>
        <a:p>
          <a:endParaRPr lang="ru-RU"/>
        </a:p>
      </dgm:t>
    </dgm:pt>
    <dgm:pt modelId="{AF08F43D-09CD-453E-A53B-E4CAAADFB52B}" type="pres">
      <dgm:prSet presAssocID="{381B42A5-0EF9-44EC-BE22-8DAB1DBD45A0}" presName="hierRoot3" presStyleCnt="0">
        <dgm:presLayoutVars>
          <dgm:hierBranch val="init"/>
        </dgm:presLayoutVars>
      </dgm:prSet>
      <dgm:spPr/>
    </dgm:pt>
    <dgm:pt modelId="{7CA67228-C41A-41D7-A054-D4843503E3A8}" type="pres">
      <dgm:prSet presAssocID="{381B42A5-0EF9-44EC-BE22-8DAB1DBD45A0}" presName="rootComposite3" presStyleCnt="0"/>
      <dgm:spPr/>
    </dgm:pt>
    <dgm:pt modelId="{6DF44CB7-C3AC-49ED-B090-91ADDDCEB89B}" type="pres">
      <dgm:prSet presAssocID="{381B42A5-0EF9-44EC-BE22-8DAB1DBD45A0}" presName="rootText3" presStyleLbl="asst1" presStyleIdx="11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41AD5-338F-43EE-8DBE-5229372B812F}" type="pres">
      <dgm:prSet presAssocID="{381B42A5-0EF9-44EC-BE22-8DAB1DBD45A0}" presName="rootConnector3" presStyleLbl="asst1" presStyleIdx="11" presStyleCnt="20"/>
      <dgm:spPr/>
      <dgm:t>
        <a:bodyPr/>
        <a:lstStyle/>
        <a:p>
          <a:endParaRPr lang="ru-RU"/>
        </a:p>
      </dgm:t>
    </dgm:pt>
    <dgm:pt modelId="{ED3E9564-7FCF-44AE-8367-F624980E7B6A}" type="pres">
      <dgm:prSet presAssocID="{381B42A5-0EF9-44EC-BE22-8DAB1DBD45A0}" presName="hierChild6" presStyleCnt="0"/>
      <dgm:spPr/>
    </dgm:pt>
    <dgm:pt modelId="{E20D6F62-F8BB-4DB2-B477-25A9FBE72132}" type="pres">
      <dgm:prSet presAssocID="{381B42A5-0EF9-44EC-BE22-8DAB1DBD45A0}" presName="hierChild7" presStyleCnt="0"/>
      <dgm:spPr/>
    </dgm:pt>
    <dgm:pt modelId="{625E7A89-517A-4935-8415-53B88512E5BF}" type="pres">
      <dgm:prSet presAssocID="{201650E5-2BBB-429F-B475-A49A435D81C5}" presName="Name111" presStyleLbl="parChTrans1D2" presStyleIdx="12" presStyleCnt="20"/>
      <dgm:spPr/>
      <dgm:t>
        <a:bodyPr/>
        <a:lstStyle/>
        <a:p>
          <a:endParaRPr lang="ru-RU"/>
        </a:p>
      </dgm:t>
    </dgm:pt>
    <dgm:pt modelId="{514ED936-2504-4C87-B986-1A0AA86D5A31}" type="pres">
      <dgm:prSet presAssocID="{BEF10B81-57BA-4A27-8E02-2ECA48B1419B}" presName="hierRoot3" presStyleCnt="0">
        <dgm:presLayoutVars>
          <dgm:hierBranch val="init"/>
        </dgm:presLayoutVars>
      </dgm:prSet>
      <dgm:spPr/>
    </dgm:pt>
    <dgm:pt modelId="{50990474-1A80-482E-8733-51EB24EFD9A6}" type="pres">
      <dgm:prSet presAssocID="{BEF10B81-57BA-4A27-8E02-2ECA48B1419B}" presName="rootComposite3" presStyleCnt="0"/>
      <dgm:spPr/>
    </dgm:pt>
    <dgm:pt modelId="{4CC1B78B-7591-4907-A6C6-A162821E59A0}" type="pres">
      <dgm:prSet presAssocID="{BEF10B81-57BA-4A27-8E02-2ECA48B1419B}" presName="rootText3" presStyleLbl="asst1" presStyleIdx="12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8C4B7-32B7-453D-B622-FCB6F6CA6F65}" type="pres">
      <dgm:prSet presAssocID="{BEF10B81-57BA-4A27-8E02-2ECA48B1419B}" presName="rootConnector3" presStyleLbl="asst1" presStyleIdx="12" presStyleCnt="20"/>
      <dgm:spPr/>
      <dgm:t>
        <a:bodyPr/>
        <a:lstStyle/>
        <a:p>
          <a:endParaRPr lang="ru-RU"/>
        </a:p>
      </dgm:t>
    </dgm:pt>
    <dgm:pt modelId="{EB31F039-F654-49D9-92E0-77DC0760A17E}" type="pres">
      <dgm:prSet presAssocID="{BEF10B81-57BA-4A27-8E02-2ECA48B1419B}" presName="hierChild6" presStyleCnt="0"/>
      <dgm:spPr/>
    </dgm:pt>
    <dgm:pt modelId="{3191D4D6-9342-400C-BCD6-627A4700A029}" type="pres">
      <dgm:prSet presAssocID="{BEF10B81-57BA-4A27-8E02-2ECA48B1419B}" presName="hierChild7" presStyleCnt="0"/>
      <dgm:spPr/>
    </dgm:pt>
    <dgm:pt modelId="{B758DDCC-3480-47EE-B296-B8F68D31F025}" type="pres">
      <dgm:prSet presAssocID="{03FEB12F-2231-410D-BDA4-30C4F482206A}" presName="Name111" presStyleLbl="parChTrans1D2" presStyleIdx="13" presStyleCnt="20"/>
      <dgm:spPr/>
      <dgm:t>
        <a:bodyPr/>
        <a:lstStyle/>
        <a:p>
          <a:endParaRPr lang="ru-RU"/>
        </a:p>
      </dgm:t>
    </dgm:pt>
    <dgm:pt modelId="{684FF9A4-8683-484C-A047-955E283ADA72}" type="pres">
      <dgm:prSet presAssocID="{16D6F395-9819-459C-81F8-805259AE3035}" presName="hierRoot3" presStyleCnt="0">
        <dgm:presLayoutVars>
          <dgm:hierBranch val="init"/>
        </dgm:presLayoutVars>
      </dgm:prSet>
      <dgm:spPr/>
    </dgm:pt>
    <dgm:pt modelId="{81E7D6A7-5527-4690-A082-A5A3518D7CA9}" type="pres">
      <dgm:prSet presAssocID="{16D6F395-9819-459C-81F8-805259AE3035}" presName="rootComposite3" presStyleCnt="0"/>
      <dgm:spPr/>
    </dgm:pt>
    <dgm:pt modelId="{06F5E6ED-D6C3-4B65-9984-13FC72691BAA}" type="pres">
      <dgm:prSet presAssocID="{16D6F395-9819-459C-81F8-805259AE3035}" presName="rootText3" presStyleLbl="asst1" presStyleIdx="13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83CB4-DFD7-446E-91C8-9EC73000659B}" type="pres">
      <dgm:prSet presAssocID="{16D6F395-9819-459C-81F8-805259AE3035}" presName="rootConnector3" presStyleLbl="asst1" presStyleIdx="13" presStyleCnt="20"/>
      <dgm:spPr/>
      <dgm:t>
        <a:bodyPr/>
        <a:lstStyle/>
        <a:p>
          <a:endParaRPr lang="ru-RU"/>
        </a:p>
      </dgm:t>
    </dgm:pt>
    <dgm:pt modelId="{3D8A2139-C1AD-4174-9283-0D30390EDA5A}" type="pres">
      <dgm:prSet presAssocID="{16D6F395-9819-459C-81F8-805259AE3035}" presName="hierChild6" presStyleCnt="0"/>
      <dgm:spPr/>
    </dgm:pt>
    <dgm:pt modelId="{01ABEB56-BFC8-49B8-A295-CCA0E75EABB0}" type="pres">
      <dgm:prSet presAssocID="{16D6F395-9819-459C-81F8-805259AE3035}" presName="hierChild7" presStyleCnt="0"/>
      <dgm:spPr/>
    </dgm:pt>
    <dgm:pt modelId="{86F75937-808C-47E1-A6A9-3162A16B8B9E}" type="pres">
      <dgm:prSet presAssocID="{CBB3614F-B2C1-49D4-9DEA-3D4A15EB7460}" presName="hierRoot1" presStyleCnt="0">
        <dgm:presLayoutVars>
          <dgm:hierBranch val="init"/>
        </dgm:presLayoutVars>
      </dgm:prSet>
      <dgm:spPr/>
    </dgm:pt>
    <dgm:pt modelId="{BF001CA2-34F0-4EE4-8195-7BE073F44A17}" type="pres">
      <dgm:prSet presAssocID="{CBB3614F-B2C1-49D4-9DEA-3D4A15EB7460}" presName="rootComposite1" presStyleCnt="0"/>
      <dgm:spPr/>
    </dgm:pt>
    <dgm:pt modelId="{C1525B88-5084-4FB4-86D3-B29D1C33CF79}" type="pres">
      <dgm:prSet presAssocID="{CBB3614F-B2C1-49D4-9DEA-3D4A15EB7460}" presName="rootText1" presStyleLbl="node0" presStyleIdx="3" presStyleCnt="4" custLinFactNeighborX="-620" custLinFactNeighborY="-6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294C1-4CD0-4960-A05A-262198819BDF}" type="pres">
      <dgm:prSet presAssocID="{CBB3614F-B2C1-49D4-9DEA-3D4A15EB74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A5E8C0-06F9-4836-A407-BC4DB7F3D882}" type="pres">
      <dgm:prSet presAssocID="{CBB3614F-B2C1-49D4-9DEA-3D4A15EB7460}" presName="hierChild2" presStyleCnt="0"/>
      <dgm:spPr/>
    </dgm:pt>
    <dgm:pt modelId="{AF39B9F1-5894-470D-B981-8B84ADCB5803}" type="pres">
      <dgm:prSet presAssocID="{CBB3614F-B2C1-49D4-9DEA-3D4A15EB7460}" presName="hierChild3" presStyleCnt="0"/>
      <dgm:spPr/>
    </dgm:pt>
    <dgm:pt modelId="{428F32FF-2AC8-455A-910A-16E5907340AE}" type="pres">
      <dgm:prSet presAssocID="{70FE6641-A74D-421E-8639-D19881C74D7F}" presName="Name111" presStyleLbl="parChTrans1D2" presStyleIdx="14" presStyleCnt="20"/>
      <dgm:spPr/>
      <dgm:t>
        <a:bodyPr/>
        <a:lstStyle/>
        <a:p>
          <a:endParaRPr lang="ru-RU"/>
        </a:p>
      </dgm:t>
    </dgm:pt>
    <dgm:pt modelId="{D9793C9B-7D51-40D1-BA62-9BC3ACFDAD8A}" type="pres">
      <dgm:prSet presAssocID="{D41CCA21-5B16-4289-BBA8-9F37ED836514}" presName="hierRoot3" presStyleCnt="0">
        <dgm:presLayoutVars>
          <dgm:hierBranch val="init"/>
        </dgm:presLayoutVars>
      </dgm:prSet>
      <dgm:spPr/>
    </dgm:pt>
    <dgm:pt modelId="{6FDB1441-B291-4C9E-9C4E-724203454C57}" type="pres">
      <dgm:prSet presAssocID="{D41CCA21-5B16-4289-BBA8-9F37ED836514}" presName="rootComposite3" presStyleCnt="0"/>
      <dgm:spPr/>
    </dgm:pt>
    <dgm:pt modelId="{915E6CF8-7D94-460F-B959-69AB8652E50F}" type="pres">
      <dgm:prSet presAssocID="{D41CCA21-5B16-4289-BBA8-9F37ED836514}" presName="rootText3" presStyleLbl="asst1" presStyleIdx="14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ECBF9-5604-4427-B917-BD90CB1A2AAD}" type="pres">
      <dgm:prSet presAssocID="{D41CCA21-5B16-4289-BBA8-9F37ED836514}" presName="rootConnector3" presStyleLbl="asst1" presStyleIdx="14" presStyleCnt="20"/>
      <dgm:spPr/>
      <dgm:t>
        <a:bodyPr/>
        <a:lstStyle/>
        <a:p>
          <a:endParaRPr lang="ru-RU"/>
        </a:p>
      </dgm:t>
    </dgm:pt>
    <dgm:pt modelId="{A7756E39-C330-4A78-B51C-0589C1D9D601}" type="pres">
      <dgm:prSet presAssocID="{D41CCA21-5B16-4289-BBA8-9F37ED836514}" presName="hierChild6" presStyleCnt="0"/>
      <dgm:spPr/>
    </dgm:pt>
    <dgm:pt modelId="{E77276C6-1A74-453A-93B0-B251564E5BCB}" type="pres">
      <dgm:prSet presAssocID="{D41CCA21-5B16-4289-BBA8-9F37ED836514}" presName="hierChild7" presStyleCnt="0"/>
      <dgm:spPr/>
    </dgm:pt>
    <dgm:pt modelId="{0DA36CB5-D8C6-49FE-B193-4419D4ED3443}" type="pres">
      <dgm:prSet presAssocID="{754770CA-FF09-4371-994D-931CE2736CBB}" presName="Name111" presStyleLbl="parChTrans1D2" presStyleIdx="15" presStyleCnt="20"/>
      <dgm:spPr/>
      <dgm:t>
        <a:bodyPr/>
        <a:lstStyle/>
        <a:p>
          <a:endParaRPr lang="ru-RU"/>
        </a:p>
      </dgm:t>
    </dgm:pt>
    <dgm:pt modelId="{E533847B-9C25-45E4-B498-61A54DAD5061}" type="pres">
      <dgm:prSet presAssocID="{8460FA5D-98D7-4EB3-BAFC-C64924DD4E0D}" presName="hierRoot3" presStyleCnt="0">
        <dgm:presLayoutVars>
          <dgm:hierBranch val="init"/>
        </dgm:presLayoutVars>
      </dgm:prSet>
      <dgm:spPr/>
    </dgm:pt>
    <dgm:pt modelId="{A14C055B-A6B2-402F-8450-EC5F83E5C23A}" type="pres">
      <dgm:prSet presAssocID="{8460FA5D-98D7-4EB3-BAFC-C64924DD4E0D}" presName="rootComposite3" presStyleCnt="0"/>
      <dgm:spPr/>
    </dgm:pt>
    <dgm:pt modelId="{57078C61-03E1-4EED-8784-C01DFC11C044}" type="pres">
      <dgm:prSet presAssocID="{8460FA5D-98D7-4EB3-BAFC-C64924DD4E0D}" presName="rootText3" presStyleLbl="asst1" presStyleIdx="15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D5E7F-1DAE-4587-BDA8-7FC6F7A75069}" type="pres">
      <dgm:prSet presAssocID="{8460FA5D-98D7-4EB3-BAFC-C64924DD4E0D}" presName="rootConnector3" presStyleLbl="asst1" presStyleIdx="15" presStyleCnt="20"/>
      <dgm:spPr/>
      <dgm:t>
        <a:bodyPr/>
        <a:lstStyle/>
        <a:p>
          <a:endParaRPr lang="ru-RU"/>
        </a:p>
      </dgm:t>
    </dgm:pt>
    <dgm:pt modelId="{9A97A254-24FD-4D75-AE64-3E5E6579942F}" type="pres">
      <dgm:prSet presAssocID="{8460FA5D-98D7-4EB3-BAFC-C64924DD4E0D}" presName="hierChild6" presStyleCnt="0"/>
      <dgm:spPr/>
    </dgm:pt>
    <dgm:pt modelId="{484A68D7-98D6-4034-8DBB-AD09C31AD8E3}" type="pres">
      <dgm:prSet presAssocID="{8460FA5D-98D7-4EB3-BAFC-C64924DD4E0D}" presName="hierChild7" presStyleCnt="0"/>
      <dgm:spPr/>
    </dgm:pt>
    <dgm:pt modelId="{4662464A-F156-479C-9907-9FAC999CE284}" type="pres">
      <dgm:prSet presAssocID="{83312BA2-6640-47E9-BD9E-0B1B2218AB88}" presName="Name111" presStyleLbl="parChTrans1D2" presStyleIdx="16" presStyleCnt="20"/>
      <dgm:spPr/>
      <dgm:t>
        <a:bodyPr/>
        <a:lstStyle/>
        <a:p>
          <a:endParaRPr lang="ru-RU"/>
        </a:p>
      </dgm:t>
    </dgm:pt>
    <dgm:pt modelId="{F44E60C4-5D79-40CF-97F2-F26DDCDB34E9}" type="pres">
      <dgm:prSet presAssocID="{BBBCB583-BBBA-40D7-B5FE-2F66CC4A1D05}" presName="hierRoot3" presStyleCnt="0">
        <dgm:presLayoutVars>
          <dgm:hierBranch val="init"/>
        </dgm:presLayoutVars>
      </dgm:prSet>
      <dgm:spPr/>
    </dgm:pt>
    <dgm:pt modelId="{B3157142-80D2-4E56-BC2B-4D35B131FEE1}" type="pres">
      <dgm:prSet presAssocID="{BBBCB583-BBBA-40D7-B5FE-2F66CC4A1D05}" presName="rootComposite3" presStyleCnt="0"/>
      <dgm:spPr/>
    </dgm:pt>
    <dgm:pt modelId="{C2FEE767-A179-4EEB-8DF2-0439B15FDCCA}" type="pres">
      <dgm:prSet presAssocID="{BBBCB583-BBBA-40D7-B5FE-2F66CC4A1D05}" presName="rootText3" presStyleLbl="asst1" presStyleIdx="16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2178A-EC24-4D5A-AC6B-84D500B03CCF}" type="pres">
      <dgm:prSet presAssocID="{BBBCB583-BBBA-40D7-B5FE-2F66CC4A1D05}" presName="rootConnector3" presStyleLbl="asst1" presStyleIdx="16" presStyleCnt="20"/>
      <dgm:spPr/>
      <dgm:t>
        <a:bodyPr/>
        <a:lstStyle/>
        <a:p>
          <a:endParaRPr lang="ru-RU"/>
        </a:p>
      </dgm:t>
    </dgm:pt>
    <dgm:pt modelId="{75EE5591-934D-4E16-BE92-F84065155F73}" type="pres">
      <dgm:prSet presAssocID="{BBBCB583-BBBA-40D7-B5FE-2F66CC4A1D05}" presName="hierChild6" presStyleCnt="0"/>
      <dgm:spPr/>
    </dgm:pt>
    <dgm:pt modelId="{FD752662-24D6-4613-831C-6E6205DCF956}" type="pres">
      <dgm:prSet presAssocID="{BBBCB583-BBBA-40D7-B5FE-2F66CC4A1D05}" presName="hierChild7" presStyleCnt="0"/>
      <dgm:spPr/>
    </dgm:pt>
    <dgm:pt modelId="{84B9078C-7E19-48E7-94EA-7B0DC0F30641}" type="pres">
      <dgm:prSet presAssocID="{85A47C0C-A886-4551-AD35-0DF71164022B}" presName="Name111" presStyleLbl="parChTrans1D2" presStyleIdx="17" presStyleCnt="20"/>
      <dgm:spPr/>
      <dgm:t>
        <a:bodyPr/>
        <a:lstStyle/>
        <a:p>
          <a:endParaRPr lang="ru-RU"/>
        </a:p>
      </dgm:t>
    </dgm:pt>
    <dgm:pt modelId="{6E011561-7645-4BFF-AC9C-2EE6E8FF3ED7}" type="pres">
      <dgm:prSet presAssocID="{EE1EB6A7-777C-4728-A436-0CB63223A6D3}" presName="hierRoot3" presStyleCnt="0">
        <dgm:presLayoutVars>
          <dgm:hierBranch val="init"/>
        </dgm:presLayoutVars>
      </dgm:prSet>
      <dgm:spPr/>
    </dgm:pt>
    <dgm:pt modelId="{569418F0-72AE-4027-AFA3-E6CA92443CB3}" type="pres">
      <dgm:prSet presAssocID="{EE1EB6A7-777C-4728-A436-0CB63223A6D3}" presName="rootComposite3" presStyleCnt="0"/>
      <dgm:spPr/>
    </dgm:pt>
    <dgm:pt modelId="{4097CB34-17BA-44C6-8EDE-A82ABB1295AA}" type="pres">
      <dgm:prSet presAssocID="{EE1EB6A7-777C-4728-A436-0CB63223A6D3}" presName="rootText3" presStyleLbl="asst1" presStyleIdx="17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0FE73-05BE-4BD8-9E62-FA469B63471B}" type="pres">
      <dgm:prSet presAssocID="{EE1EB6A7-777C-4728-A436-0CB63223A6D3}" presName="rootConnector3" presStyleLbl="asst1" presStyleIdx="17" presStyleCnt="20"/>
      <dgm:spPr/>
      <dgm:t>
        <a:bodyPr/>
        <a:lstStyle/>
        <a:p>
          <a:endParaRPr lang="ru-RU"/>
        </a:p>
      </dgm:t>
    </dgm:pt>
    <dgm:pt modelId="{A3D26DD1-DCD1-42D5-966B-CF9FF03C2906}" type="pres">
      <dgm:prSet presAssocID="{EE1EB6A7-777C-4728-A436-0CB63223A6D3}" presName="hierChild6" presStyleCnt="0"/>
      <dgm:spPr/>
    </dgm:pt>
    <dgm:pt modelId="{9C1CE746-4EB4-4BD6-A2B8-FDFFD3927FE0}" type="pres">
      <dgm:prSet presAssocID="{EE1EB6A7-777C-4728-A436-0CB63223A6D3}" presName="hierChild7" presStyleCnt="0"/>
      <dgm:spPr/>
    </dgm:pt>
    <dgm:pt modelId="{146EC9D9-AA49-41CD-AB9D-EFF3F8C08554}" type="pres">
      <dgm:prSet presAssocID="{0AB738C5-D12E-4976-A8A5-96FA4C62E79E}" presName="Name111" presStyleLbl="parChTrans1D2" presStyleIdx="18" presStyleCnt="20"/>
      <dgm:spPr/>
      <dgm:t>
        <a:bodyPr/>
        <a:lstStyle/>
        <a:p>
          <a:endParaRPr lang="ru-RU"/>
        </a:p>
      </dgm:t>
    </dgm:pt>
    <dgm:pt modelId="{05E04D63-3868-4837-8176-98A4132E2F7E}" type="pres">
      <dgm:prSet presAssocID="{B875F561-CF4E-48ED-B2FF-A8AC51BD008F}" presName="hierRoot3" presStyleCnt="0">
        <dgm:presLayoutVars>
          <dgm:hierBranch val="init"/>
        </dgm:presLayoutVars>
      </dgm:prSet>
      <dgm:spPr/>
    </dgm:pt>
    <dgm:pt modelId="{ED96F084-B3DC-4E97-97D6-3A8DE286FA79}" type="pres">
      <dgm:prSet presAssocID="{B875F561-CF4E-48ED-B2FF-A8AC51BD008F}" presName="rootComposite3" presStyleCnt="0"/>
      <dgm:spPr/>
    </dgm:pt>
    <dgm:pt modelId="{D2EF75FD-7E3D-4FCE-98A5-13CECADBDD40}" type="pres">
      <dgm:prSet presAssocID="{B875F561-CF4E-48ED-B2FF-A8AC51BD008F}" presName="rootText3" presStyleLbl="asst1" presStyleIdx="18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50808-8E4B-4DF7-9500-F1749B41BCCA}" type="pres">
      <dgm:prSet presAssocID="{B875F561-CF4E-48ED-B2FF-A8AC51BD008F}" presName="rootConnector3" presStyleLbl="asst1" presStyleIdx="18" presStyleCnt="20"/>
      <dgm:spPr/>
      <dgm:t>
        <a:bodyPr/>
        <a:lstStyle/>
        <a:p>
          <a:endParaRPr lang="ru-RU"/>
        </a:p>
      </dgm:t>
    </dgm:pt>
    <dgm:pt modelId="{95406F19-F481-41F9-9C0F-BE3DE155714D}" type="pres">
      <dgm:prSet presAssocID="{B875F561-CF4E-48ED-B2FF-A8AC51BD008F}" presName="hierChild6" presStyleCnt="0"/>
      <dgm:spPr/>
    </dgm:pt>
    <dgm:pt modelId="{39E19B3E-EBD9-42C1-BB00-404B48CB449B}" type="pres">
      <dgm:prSet presAssocID="{B875F561-CF4E-48ED-B2FF-A8AC51BD008F}" presName="hierChild7" presStyleCnt="0"/>
      <dgm:spPr/>
    </dgm:pt>
    <dgm:pt modelId="{A2B9402C-4783-4F9D-B127-BB51319BA59C}" type="pres">
      <dgm:prSet presAssocID="{C8F91E00-5304-40FD-879B-A0DC11ABA209}" presName="Name111" presStyleLbl="parChTrans1D2" presStyleIdx="19" presStyleCnt="20"/>
      <dgm:spPr/>
      <dgm:t>
        <a:bodyPr/>
        <a:lstStyle/>
        <a:p>
          <a:endParaRPr lang="ru-RU"/>
        </a:p>
      </dgm:t>
    </dgm:pt>
    <dgm:pt modelId="{1F73A5E3-B480-4C50-8B04-7BE4861BE498}" type="pres">
      <dgm:prSet presAssocID="{CCADD15B-3E80-4EF4-9288-A219777CAA47}" presName="hierRoot3" presStyleCnt="0">
        <dgm:presLayoutVars>
          <dgm:hierBranch val="init"/>
        </dgm:presLayoutVars>
      </dgm:prSet>
      <dgm:spPr/>
    </dgm:pt>
    <dgm:pt modelId="{602F79A9-BC22-46A0-9DC5-D87F706B1A22}" type="pres">
      <dgm:prSet presAssocID="{CCADD15B-3E80-4EF4-9288-A219777CAA47}" presName="rootComposite3" presStyleCnt="0"/>
      <dgm:spPr/>
    </dgm:pt>
    <dgm:pt modelId="{2C6D1427-68EB-4CD1-AF15-99E231B78956}" type="pres">
      <dgm:prSet presAssocID="{CCADD15B-3E80-4EF4-9288-A219777CAA47}" presName="rootText3" presStyleLbl="asst1" presStyleIdx="19" presStyleCnt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69A31-15AE-49BE-8B58-BDBF4A57E3DA}" type="pres">
      <dgm:prSet presAssocID="{CCADD15B-3E80-4EF4-9288-A219777CAA47}" presName="rootConnector3" presStyleLbl="asst1" presStyleIdx="19" presStyleCnt="20"/>
      <dgm:spPr/>
      <dgm:t>
        <a:bodyPr/>
        <a:lstStyle/>
        <a:p>
          <a:endParaRPr lang="ru-RU"/>
        </a:p>
      </dgm:t>
    </dgm:pt>
    <dgm:pt modelId="{8D157AB5-7B38-4482-820F-DADF66DEFDC2}" type="pres">
      <dgm:prSet presAssocID="{CCADD15B-3E80-4EF4-9288-A219777CAA47}" presName="hierChild6" presStyleCnt="0"/>
      <dgm:spPr/>
    </dgm:pt>
    <dgm:pt modelId="{6004077F-9AAB-40E7-AECD-4C36B3F2F22F}" type="pres">
      <dgm:prSet presAssocID="{CCADD15B-3E80-4EF4-9288-A219777CAA47}" presName="hierChild7" presStyleCnt="0"/>
      <dgm:spPr/>
    </dgm:pt>
  </dgm:ptLst>
  <dgm:cxnLst>
    <dgm:cxn modelId="{00F31363-4E6F-4F94-8548-1F2C96146B1F}" type="presOf" srcId="{EE1EB6A7-777C-4728-A436-0CB63223A6D3}" destId="{A780FE73-05BE-4BD8-9E62-FA469B63471B}" srcOrd="1" destOrd="0" presId="urn:microsoft.com/office/officeart/2005/8/layout/orgChart1"/>
    <dgm:cxn modelId="{1A69723F-0D5B-4760-A2A3-C4D04EE0B993}" srcId="{4F5F17F9-06F7-4418-808E-C53DB6323E7F}" destId="{017F98A3-E596-4B16-8CE3-7F9E6CC283F8}" srcOrd="1" destOrd="0" parTransId="{46819A1F-A7B9-4428-8E02-2608CCA2484C}" sibTransId="{0FE5BF1D-154E-4E52-BF6F-79C5CC9AB6DC}"/>
    <dgm:cxn modelId="{5E7C3081-BBC7-4BDD-8019-BCBDED2F0AC5}" type="presOf" srcId="{63B4D810-96F6-4C71-B470-59D62F16131C}" destId="{C1CA03CD-040A-4AEB-8E02-45D7378032B0}" srcOrd="0" destOrd="0" presId="urn:microsoft.com/office/officeart/2005/8/layout/orgChart1"/>
    <dgm:cxn modelId="{24BE0FE0-F479-407D-82F2-81E065063D15}" type="presOf" srcId="{1F8F8467-9C11-44AB-95EB-3E6D0826E3AE}" destId="{BDCD4A60-48F8-4603-AD2B-21BF3A0C0C77}" srcOrd="1" destOrd="0" presId="urn:microsoft.com/office/officeart/2005/8/layout/orgChart1"/>
    <dgm:cxn modelId="{4A4CFF27-35D6-4B20-A003-EA988D5A424B}" type="presOf" srcId="{1125ADBC-3104-40AA-A45B-BE845F7137BC}" destId="{6AD334C8-CCA0-4FB2-AEA7-FF1943612C93}" srcOrd="1" destOrd="0" presId="urn:microsoft.com/office/officeart/2005/8/layout/orgChart1"/>
    <dgm:cxn modelId="{1D20FF6C-02EE-4073-9A2B-00C11AFC1356}" type="presOf" srcId="{CCADD15B-3E80-4EF4-9288-A219777CAA47}" destId="{2C6D1427-68EB-4CD1-AF15-99E231B78956}" srcOrd="0" destOrd="0" presId="urn:microsoft.com/office/officeart/2005/8/layout/orgChart1"/>
    <dgm:cxn modelId="{AF2C68B5-70D7-4BD1-A4DE-52573063CF92}" srcId="{2D813BE5-0334-4196-A264-FF0E563767DC}" destId="{381B42A5-0EF9-44EC-BE22-8DAB1DBD45A0}" srcOrd="3" destOrd="0" parTransId="{0BACDBE5-A624-41F3-8093-0E3F500A55C6}" sibTransId="{24429ABD-8DA3-43B4-95E9-B54A317924E6}"/>
    <dgm:cxn modelId="{421A77CF-6DB1-4748-AB77-879A1248A3B9}" type="presOf" srcId="{BBBCB583-BBBA-40D7-B5FE-2F66CC4A1D05}" destId="{C2FEE767-A179-4EEB-8DF2-0439B15FDCCA}" srcOrd="0" destOrd="0" presId="urn:microsoft.com/office/officeart/2005/8/layout/orgChart1"/>
    <dgm:cxn modelId="{66725539-E1F9-43E3-9E42-39D0311AA804}" srcId="{CBB3614F-B2C1-49D4-9DEA-3D4A15EB7460}" destId="{8460FA5D-98D7-4EB3-BAFC-C64924DD4E0D}" srcOrd="1" destOrd="0" parTransId="{754770CA-FF09-4371-994D-931CE2736CBB}" sibTransId="{71C8EA76-642B-4E48-B13F-A77BEB52885E}"/>
    <dgm:cxn modelId="{8FA4D15F-2E2D-418E-A1C3-DB0F28DEC2A9}" type="presOf" srcId="{684F21D0-FCA8-4950-9DD0-1E8C7BA98461}" destId="{F2D36A8C-2D51-4627-A2B4-C27A277D6CD7}" srcOrd="0" destOrd="0" presId="urn:microsoft.com/office/officeart/2005/8/layout/orgChart1"/>
    <dgm:cxn modelId="{E5166734-D806-49EC-B414-3623A3753DC6}" type="presOf" srcId="{2D813BE5-0334-4196-A264-FF0E563767DC}" destId="{F23AC2C8-5270-44F4-8EB3-534072194346}" srcOrd="1" destOrd="0" presId="urn:microsoft.com/office/officeart/2005/8/layout/orgChart1"/>
    <dgm:cxn modelId="{A0F74ABB-84BE-444F-8461-F9A709257EF9}" srcId="{4F5F17F9-06F7-4418-808E-C53DB6323E7F}" destId="{E0F9B366-961B-4F7D-A294-91273374A682}" srcOrd="2" destOrd="0" parTransId="{3782DB82-AAC9-4AF6-864F-1B057ED2931A}" sibTransId="{3087FEEA-51FF-48CC-AB8E-10CFEE132B5B}"/>
    <dgm:cxn modelId="{37CB1ECA-4290-4573-8CD9-D2248881322E}" type="presOf" srcId="{201650E5-2BBB-429F-B475-A49A435D81C5}" destId="{625E7A89-517A-4935-8415-53B88512E5BF}" srcOrd="0" destOrd="0" presId="urn:microsoft.com/office/officeart/2005/8/layout/orgChart1"/>
    <dgm:cxn modelId="{93F6B82D-6871-4676-91EE-64630A663F4F}" type="presOf" srcId="{46819A1F-A7B9-4428-8E02-2608CCA2484C}" destId="{B96D3A05-8546-4701-8B77-C297C30A9349}" srcOrd="0" destOrd="0" presId="urn:microsoft.com/office/officeart/2005/8/layout/orgChart1"/>
    <dgm:cxn modelId="{9F461DB9-CF2B-46CF-A40C-5DAE18EC8561}" type="presOf" srcId="{A93906B1-E35F-4E7E-A05C-89812EEE4420}" destId="{E5FC1F28-CB37-4E39-8FE8-30FF027D5946}" srcOrd="1" destOrd="0" presId="urn:microsoft.com/office/officeart/2005/8/layout/orgChart1"/>
    <dgm:cxn modelId="{4125FFF3-2111-4DEE-91EC-DF908C6823DB}" type="presOf" srcId="{DEF2552F-CF73-4FA3-9BF9-F5E1E27A9D2C}" destId="{7AD2B2AE-D09B-4AC5-BE9A-B8579A96C366}" srcOrd="0" destOrd="0" presId="urn:microsoft.com/office/officeart/2005/8/layout/orgChart1"/>
    <dgm:cxn modelId="{378E2C7B-9924-4DF3-81AA-72EB1921C587}" type="presOf" srcId="{CCADD15B-3E80-4EF4-9288-A219777CAA47}" destId="{A8D69A31-15AE-49BE-8B58-BDBF4A57E3DA}" srcOrd="1" destOrd="0" presId="urn:microsoft.com/office/officeart/2005/8/layout/orgChart1"/>
    <dgm:cxn modelId="{9E9D43DD-B57B-40F8-BE82-DA9011BCDE2A}" type="presOf" srcId="{0BACDBE5-A624-41F3-8093-0E3F500A55C6}" destId="{812FA5F4-B770-4322-8174-6B4DF9E3BA2F}" srcOrd="0" destOrd="0" presId="urn:microsoft.com/office/officeart/2005/8/layout/orgChart1"/>
    <dgm:cxn modelId="{20D5C740-9B0F-4C25-89BC-AA8D4CD3354E}" srcId="{C166E258-1E93-4C4B-9BC1-EFD7E7681881}" destId="{16F19945-9BFA-43FD-8649-34C74063D71E}" srcOrd="0" destOrd="0" parTransId="{684F21D0-FCA8-4950-9DD0-1E8C7BA98461}" sibTransId="{DD374156-F3C6-4BDC-BAC4-50432407B86F}"/>
    <dgm:cxn modelId="{E09DC97E-4763-4F0B-A61F-3EB7FA3050D4}" type="presOf" srcId="{B875F561-CF4E-48ED-B2FF-A8AC51BD008F}" destId="{BF050808-8E4B-4DF7-9500-F1749B41BCCA}" srcOrd="1" destOrd="0" presId="urn:microsoft.com/office/officeart/2005/8/layout/orgChart1"/>
    <dgm:cxn modelId="{66C01E42-DB3E-4E99-8A57-931F03E3E4AD}" type="presOf" srcId="{03FEB12F-2231-410D-BDA4-30C4F482206A}" destId="{B758DDCC-3480-47EE-B296-B8F68D31F025}" srcOrd="0" destOrd="0" presId="urn:microsoft.com/office/officeart/2005/8/layout/orgChart1"/>
    <dgm:cxn modelId="{5C3E5596-F0B4-4C6F-9A17-4F250D2DD44A}" srcId="{CBB3614F-B2C1-49D4-9DEA-3D4A15EB7460}" destId="{EE1EB6A7-777C-4728-A436-0CB63223A6D3}" srcOrd="3" destOrd="0" parTransId="{85A47C0C-A886-4551-AD35-0DF71164022B}" sibTransId="{277FC6C7-7A33-495C-AE1A-76BE2DB36D6B}"/>
    <dgm:cxn modelId="{EC4471B0-E723-41C9-9761-201F756A8E20}" type="presOf" srcId="{3B5E2BFB-6BA7-47A0-A65E-597BEAD9E7E2}" destId="{17232CF1-4F3C-4E84-AD58-1B82EBD96C04}" srcOrd="1" destOrd="0" presId="urn:microsoft.com/office/officeart/2005/8/layout/orgChart1"/>
    <dgm:cxn modelId="{2ED28A31-4875-444E-90C6-29C92FCD99EA}" type="presOf" srcId="{381B42A5-0EF9-44EC-BE22-8DAB1DBD45A0}" destId="{6DF44CB7-C3AC-49ED-B090-91ADDDCEB89B}" srcOrd="0" destOrd="0" presId="urn:microsoft.com/office/officeart/2005/8/layout/orgChart1"/>
    <dgm:cxn modelId="{BABBEE72-1846-4ED0-BA5A-48CD84FCE1F3}" srcId="{C166E258-1E93-4C4B-9BC1-EFD7E7681881}" destId="{DEF2552F-CF73-4FA3-9BF9-F5E1E27A9D2C}" srcOrd="1" destOrd="0" parTransId="{0CDFAD6B-A2CC-48BE-BCB3-1FF169EB7B50}" sibTransId="{1BF935B2-076E-44AE-8405-729352DA4E7F}"/>
    <dgm:cxn modelId="{78A8362C-3567-4595-A71A-4741A99BBACF}" type="presOf" srcId="{C8F91E00-5304-40FD-879B-A0DC11ABA209}" destId="{A2B9402C-4783-4F9D-B127-BB51319BA59C}" srcOrd="0" destOrd="0" presId="urn:microsoft.com/office/officeart/2005/8/layout/orgChart1"/>
    <dgm:cxn modelId="{CACAD9EA-25E6-4635-815F-E006D1B5862A}" srcId="{CBB3614F-B2C1-49D4-9DEA-3D4A15EB7460}" destId="{BBBCB583-BBBA-40D7-B5FE-2F66CC4A1D05}" srcOrd="2" destOrd="0" parTransId="{83312BA2-6640-47E9-BD9E-0B1B2218AB88}" sibTransId="{F10CF0D2-ECF7-43C2-AC08-1D0D1063297D}"/>
    <dgm:cxn modelId="{427FA40E-6571-499C-BC09-262E3B483C18}" type="presOf" srcId="{A53F929E-B8D8-4B38-BD2C-4FFE32DBA938}" destId="{ADD80948-84AA-4541-9036-D48649353258}" srcOrd="0" destOrd="0" presId="urn:microsoft.com/office/officeart/2005/8/layout/orgChart1"/>
    <dgm:cxn modelId="{2541D803-79CF-4571-A46E-9288AC24B2EA}" type="presOf" srcId="{381B42A5-0EF9-44EC-BE22-8DAB1DBD45A0}" destId="{83841AD5-338F-43EE-8DBE-5229372B812F}" srcOrd="1" destOrd="0" presId="urn:microsoft.com/office/officeart/2005/8/layout/orgChart1"/>
    <dgm:cxn modelId="{9167ED1A-95C9-4EE5-99E0-9FE3BF2E0764}" type="presOf" srcId="{CBB3614F-B2C1-49D4-9DEA-3D4A15EB7460}" destId="{102294C1-4CD0-4960-A05A-262198819BDF}" srcOrd="1" destOrd="0" presId="urn:microsoft.com/office/officeart/2005/8/layout/orgChart1"/>
    <dgm:cxn modelId="{B0DD1A56-7C2E-405C-972B-CCC31AB9F2A4}" type="presOf" srcId="{A93906B1-E35F-4E7E-A05C-89812EEE4420}" destId="{337FC892-B9E6-4B39-81A1-73B7D5A523BF}" srcOrd="0" destOrd="0" presId="urn:microsoft.com/office/officeart/2005/8/layout/orgChart1"/>
    <dgm:cxn modelId="{D4FCDF66-EC9F-4868-A32A-D706FC48D42E}" type="presOf" srcId="{B875F561-CF4E-48ED-B2FF-A8AC51BD008F}" destId="{D2EF75FD-7E3D-4FCE-98A5-13CECADBDD40}" srcOrd="0" destOrd="0" presId="urn:microsoft.com/office/officeart/2005/8/layout/orgChart1"/>
    <dgm:cxn modelId="{4C324D99-DEC5-4741-A98A-A42B5365E5C5}" srcId="{2D813BE5-0334-4196-A264-FF0E563767DC}" destId="{BEF10B81-57BA-4A27-8E02-2ECA48B1419B}" srcOrd="4" destOrd="0" parTransId="{201650E5-2BBB-429F-B475-A49A435D81C5}" sibTransId="{06DCED13-FA43-4A43-B03E-A5E3E2A0945C}"/>
    <dgm:cxn modelId="{FC4EFA22-223F-498E-81E3-49DD5719491D}" srcId="{4F5F17F9-06F7-4418-808E-C53DB6323E7F}" destId="{C5258C82-62DB-4E7B-B036-B5AE2DCD3B3D}" srcOrd="3" destOrd="0" parTransId="{2A4219D0-D450-401B-9F1E-335E9FEE204F}" sibTransId="{E1B30E89-2224-4F83-9E27-B5D68865EBEF}"/>
    <dgm:cxn modelId="{35984C73-93BB-4771-A64F-02981515CBDD}" type="presOf" srcId="{D41CCA21-5B16-4289-BBA8-9F37ED836514}" destId="{DD9ECBF9-5604-4427-B917-BD90CB1A2AAD}" srcOrd="1" destOrd="0" presId="urn:microsoft.com/office/officeart/2005/8/layout/orgChart1"/>
    <dgm:cxn modelId="{C16E098F-C281-4C76-911A-713D871E806A}" type="presOf" srcId="{16D6F395-9819-459C-81F8-805259AE3035}" destId="{06F5E6ED-D6C3-4B65-9984-13FC72691BAA}" srcOrd="0" destOrd="0" presId="urn:microsoft.com/office/officeart/2005/8/layout/orgChart1"/>
    <dgm:cxn modelId="{D4B38623-5F68-4625-B92F-1E7EC6E22535}" type="presOf" srcId="{C5258C82-62DB-4E7B-B036-B5AE2DCD3B3D}" destId="{F15F2D96-6D41-4754-AFB6-3A0D6CC59A9B}" srcOrd="0" destOrd="0" presId="urn:microsoft.com/office/officeart/2005/8/layout/orgChart1"/>
    <dgm:cxn modelId="{895F0F22-BB70-455C-9A4F-BA0BEF732A66}" type="presOf" srcId="{F7D70661-C2C0-4984-97D3-AC3D9B0174A4}" destId="{EECE00CA-934E-4E4D-A0E8-05201D0D82CD}" srcOrd="0" destOrd="0" presId="urn:microsoft.com/office/officeart/2005/8/layout/orgChart1"/>
    <dgm:cxn modelId="{F204E80A-6E9D-494B-B96E-C8A829BE0438}" srcId="{AB621416-8AD1-4950-B833-725CE268DBC4}" destId="{CBB3614F-B2C1-49D4-9DEA-3D4A15EB7460}" srcOrd="3" destOrd="0" parTransId="{132878FA-BC2A-4809-898F-FD22F427AAA3}" sibTransId="{51FA5821-915E-46E6-BE75-BD303D6D1FA1}"/>
    <dgm:cxn modelId="{611DAD23-5F5A-4F2B-BDD7-BBA4498BD2E7}" type="presOf" srcId="{16F19945-9BFA-43FD-8649-34C74063D71E}" destId="{2B891457-431C-4B8B-A50A-E0D5B11D4CFF}" srcOrd="0" destOrd="0" presId="urn:microsoft.com/office/officeart/2005/8/layout/orgChart1"/>
    <dgm:cxn modelId="{0790E454-17ED-4153-87C1-A0F158E2864A}" type="presOf" srcId="{1F8F8467-9C11-44AB-95EB-3E6D0826E3AE}" destId="{9478C123-17FE-41D9-881D-7298EFCDE97C}" srcOrd="0" destOrd="0" presId="urn:microsoft.com/office/officeart/2005/8/layout/orgChart1"/>
    <dgm:cxn modelId="{910F3868-5DE5-4393-8B1D-8C425197BB24}" srcId="{2D813BE5-0334-4196-A264-FF0E563767DC}" destId="{16D6F395-9819-459C-81F8-805259AE3035}" srcOrd="5" destOrd="0" parTransId="{03FEB12F-2231-410D-BDA4-30C4F482206A}" sibTransId="{5FE1952B-7823-4E60-9CF7-C41A13F525E3}"/>
    <dgm:cxn modelId="{8FB9B116-1E78-466A-996A-16DD60EFEFBB}" type="presOf" srcId="{D41CCA21-5B16-4289-BBA8-9F37ED836514}" destId="{915E6CF8-7D94-460F-B959-69AB8652E50F}" srcOrd="0" destOrd="0" presId="urn:microsoft.com/office/officeart/2005/8/layout/orgChart1"/>
    <dgm:cxn modelId="{53B47F90-B518-4B26-947F-2686371A21CA}" srcId="{2D813BE5-0334-4196-A264-FF0E563767DC}" destId="{1F8F8467-9C11-44AB-95EB-3E6D0826E3AE}" srcOrd="1" destOrd="0" parTransId="{2ACFE2A1-B84F-4D09-B94C-961401FE7816}" sibTransId="{6E324163-EFE1-4CCC-BBCD-0ABC882DD59F}"/>
    <dgm:cxn modelId="{03DACBF1-4640-49DB-8B72-143FA7383252}" type="presOf" srcId="{AB621416-8AD1-4950-B833-725CE268DBC4}" destId="{5DB7E092-811D-43D0-8430-F449531F258E}" srcOrd="0" destOrd="0" presId="urn:microsoft.com/office/officeart/2005/8/layout/orgChart1"/>
    <dgm:cxn modelId="{50DF874A-F109-4E3E-81DB-3DC6255EFA9C}" type="presOf" srcId="{63B4D810-96F6-4C71-B470-59D62F16131C}" destId="{B85BB3A7-D5F8-48B4-8CE2-8D7DD72C2CEB}" srcOrd="1" destOrd="0" presId="urn:microsoft.com/office/officeart/2005/8/layout/orgChart1"/>
    <dgm:cxn modelId="{57E1CEC8-6CDF-4981-8639-9A0482423071}" type="presOf" srcId="{0AB738C5-D12E-4976-A8A5-96FA4C62E79E}" destId="{146EC9D9-AA49-41CD-AB9D-EFF3F8C08554}" srcOrd="0" destOrd="0" presId="urn:microsoft.com/office/officeart/2005/8/layout/orgChart1"/>
    <dgm:cxn modelId="{7DA0999F-C206-4E50-909A-91A6F1D9D54E}" type="presOf" srcId="{C166E258-1E93-4C4B-9BC1-EFD7E7681881}" destId="{E194DB98-290A-4B98-AB4B-5463477EE12E}" srcOrd="1" destOrd="0" presId="urn:microsoft.com/office/officeart/2005/8/layout/orgChart1"/>
    <dgm:cxn modelId="{45C79F58-98F3-4475-92CF-0337A8BD9E0C}" type="presOf" srcId="{3B5E2BFB-6BA7-47A0-A65E-597BEAD9E7E2}" destId="{892FDC8F-9581-4BFD-AB0D-D21C99949DAA}" srcOrd="0" destOrd="0" presId="urn:microsoft.com/office/officeart/2005/8/layout/orgChart1"/>
    <dgm:cxn modelId="{7589F13D-C039-4E0A-AF6C-1F0EA61B64D1}" type="presOf" srcId="{2A046955-A860-42B3-8D08-42ED8F079FC3}" destId="{FFE5D1B3-1134-4AF5-9141-8C185E9EB034}" srcOrd="0" destOrd="0" presId="urn:microsoft.com/office/officeart/2005/8/layout/orgChart1"/>
    <dgm:cxn modelId="{37DFAB99-838E-4E42-B67E-8D503520746C}" type="presOf" srcId="{70FE6641-A74D-421E-8639-D19881C74D7F}" destId="{428F32FF-2AC8-455A-910A-16E5907340AE}" srcOrd="0" destOrd="0" presId="urn:microsoft.com/office/officeart/2005/8/layout/orgChart1"/>
    <dgm:cxn modelId="{18501E0B-FCD3-4B43-86E9-6598B1C6001D}" type="presOf" srcId="{BEF10B81-57BA-4A27-8E02-2ECA48B1419B}" destId="{9138C4B7-32B7-453D-B622-FCB6F6CA6F65}" srcOrd="1" destOrd="0" presId="urn:microsoft.com/office/officeart/2005/8/layout/orgChart1"/>
    <dgm:cxn modelId="{E1088FC9-F5A2-489A-8868-6FAD900646B4}" srcId="{C166E258-1E93-4C4B-9BC1-EFD7E7681881}" destId="{1125ADBC-3104-40AA-A45B-BE845F7137BC}" srcOrd="2" destOrd="0" parTransId="{75C46257-0FFE-4BE3-B6F7-91D33C69FF39}" sibTransId="{D93BFE0A-EB30-45CD-98F7-BE1586A6B7E5}"/>
    <dgm:cxn modelId="{B5CECBFB-5EE0-4CBB-A325-A0D2785E35C7}" type="presOf" srcId="{3782DB82-AAC9-4AF6-864F-1B057ED2931A}" destId="{230A3B07-9CBC-47D5-A535-E23AFA34E66E}" srcOrd="0" destOrd="0" presId="urn:microsoft.com/office/officeart/2005/8/layout/orgChart1"/>
    <dgm:cxn modelId="{C31F6ADF-43CA-4739-8FC9-275D3DC9A7DF}" srcId="{AB621416-8AD1-4950-B833-725CE268DBC4}" destId="{C166E258-1E93-4C4B-9BC1-EFD7E7681881}" srcOrd="0" destOrd="0" parTransId="{0AAD95EE-00D4-4A28-AC26-B126731EC9D4}" sibTransId="{0C42B469-2CD8-4D27-8599-07CEC8EC132F}"/>
    <dgm:cxn modelId="{AEC485A3-6A52-4EBF-870A-BFD8AE283140}" type="presOf" srcId="{16D6F395-9819-459C-81F8-805259AE3035}" destId="{E4D83CB4-DFD7-446E-91C8-9EC73000659B}" srcOrd="1" destOrd="0" presId="urn:microsoft.com/office/officeart/2005/8/layout/orgChart1"/>
    <dgm:cxn modelId="{A1B6845E-4600-4F57-8A31-E6DC2F375C66}" type="presOf" srcId="{95340E39-EF26-4DCB-8AD5-E89808EC14E2}" destId="{0CAE001D-C537-4ACB-923F-6C914398F06F}" srcOrd="0" destOrd="0" presId="urn:microsoft.com/office/officeart/2005/8/layout/orgChart1"/>
    <dgm:cxn modelId="{04AABDDD-AF92-424C-B021-0FAF407A5ED7}" srcId="{CBB3614F-B2C1-49D4-9DEA-3D4A15EB7460}" destId="{B875F561-CF4E-48ED-B2FF-A8AC51BD008F}" srcOrd="4" destOrd="0" parTransId="{0AB738C5-D12E-4976-A8A5-96FA4C62E79E}" sibTransId="{68AE8277-8A02-44E8-9035-19833F459711}"/>
    <dgm:cxn modelId="{6480593A-FE0B-484F-B8D3-C0A8986C8B7E}" type="presOf" srcId="{16F19945-9BFA-43FD-8649-34C74063D71E}" destId="{3B0E4E4C-7D46-42F2-B5EC-C735C929AD71}" srcOrd="1" destOrd="0" presId="urn:microsoft.com/office/officeart/2005/8/layout/orgChart1"/>
    <dgm:cxn modelId="{5355F45D-C0A6-4C79-A40C-1794D6C98970}" type="presOf" srcId="{2A4219D0-D450-401B-9F1E-335E9FEE204F}" destId="{299BF8F5-A130-4513-835B-1395A27AC95C}" srcOrd="0" destOrd="0" presId="urn:microsoft.com/office/officeart/2005/8/layout/orgChart1"/>
    <dgm:cxn modelId="{20FA18E3-F3CE-4FFB-982E-09ADC731E0DA}" type="presOf" srcId="{E0F9B366-961B-4F7D-A294-91273374A682}" destId="{93191855-6C98-4462-9833-4577938195AA}" srcOrd="1" destOrd="0" presId="urn:microsoft.com/office/officeart/2005/8/layout/orgChart1"/>
    <dgm:cxn modelId="{10320909-674B-4045-9286-61467E98DAD0}" type="presOf" srcId="{017F98A3-E596-4B16-8CE3-7F9E6CC283F8}" destId="{67A84AB9-BDE4-46F3-A741-58B2560214CD}" srcOrd="1" destOrd="0" presId="urn:microsoft.com/office/officeart/2005/8/layout/orgChart1"/>
    <dgm:cxn modelId="{8AF330AB-DEB1-471A-8305-9AAB25ECF715}" type="presOf" srcId="{EE1EB6A7-777C-4728-A436-0CB63223A6D3}" destId="{4097CB34-17BA-44C6-8EDE-A82ABB1295AA}" srcOrd="0" destOrd="0" presId="urn:microsoft.com/office/officeart/2005/8/layout/orgChart1"/>
    <dgm:cxn modelId="{92BE374E-964D-4D9E-B821-999B6CBB3CD5}" type="presOf" srcId="{8460FA5D-98D7-4EB3-BAFC-C64924DD4E0D}" destId="{57078C61-03E1-4EED-8784-C01DFC11C044}" srcOrd="0" destOrd="0" presId="urn:microsoft.com/office/officeart/2005/8/layout/orgChart1"/>
    <dgm:cxn modelId="{34CEEB81-6F45-4FA7-88FA-3A1988BD9FC9}" type="presOf" srcId="{69B339A1-E933-4AF4-9770-4C770BAFB3E2}" destId="{3DFF863A-9519-4EFD-816C-DA5582185DD6}" srcOrd="0" destOrd="0" presId="urn:microsoft.com/office/officeart/2005/8/layout/orgChart1"/>
    <dgm:cxn modelId="{2E21E874-8922-4942-97E5-B25ED5F61952}" srcId="{C166E258-1E93-4C4B-9BC1-EFD7E7681881}" destId="{3B5E2BFB-6BA7-47A0-A65E-597BEAD9E7E2}" srcOrd="3" destOrd="0" parTransId="{95340E39-EF26-4DCB-8AD5-E89808EC14E2}" sibTransId="{20704B4C-A7F1-4AC2-A8E1-2BA17AF2E64D}"/>
    <dgm:cxn modelId="{9A6DB5AD-5F6E-457B-905B-F59602ED8FDB}" type="presOf" srcId="{0CDFAD6B-A2CC-48BE-BCB3-1FF169EB7B50}" destId="{6F8A5EA8-449F-4273-8924-C223FD8F5756}" srcOrd="0" destOrd="0" presId="urn:microsoft.com/office/officeart/2005/8/layout/orgChart1"/>
    <dgm:cxn modelId="{021678E3-581F-43C5-9959-CF1B862E9A10}" type="presOf" srcId="{85A47C0C-A886-4551-AD35-0DF71164022B}" destId="{84B9078C-7E19-48E7-94EA-7B0DC0F30641}" srcOrd="0" destOrd="0" presId="urn:microsoft.com/office/officeart/2005/8/layout/orgChart1"/>
    <dgm:cxn modelId="{237DD5AA-7546-4FDA-9705-FB9DCBD2B7AD}" type="presOf" srcId="{8460FA5D-98D7-4EB3-BAFC-C64924DD4E0D}" destId="{25BD5E7F-1DAE-4587-BDA8-7FC6F7A75069}" srcOrd="1" destOrd="0" presId="urn:microsoft.com/office/officeart/2005/8/layout/orgChart1"/>
    <dgm:cxn modelId="{437C9B07-4F8B-4EAC-840A-73E9BFBF5C2F}" srcId="{2D813BE5-0334-4196-A264-FF0E563767DC}" destId="{A93906B1-E35F-4E7E-A05C-89812EEE4420}" srcOrd="2" destOrd="0" parTransId="{F7D70661-C2C0-4984-97D3-AC3D9B0174A4}" sibTransId="{94E4DF63-D723-4FCE-B9F3-1113DA4DB9C7}"/>
    <dgm:cxn modelId="{D39AA4E0-3F3C-4D13-BDAC-3E0A9EDA7663}" type="presOf" srcId="{A53F929E-B8D8-4B38-BD2C-4FFE32DBA938}" destId="{10177C45-6E85-44B9-B0EB-F90294FBE037}" srcOrd="1" destOrd="0" presId="urn:microsoft.com/office/officeart/2005/8/layout/orgChart1"/>
    <dgm:cxn modelId="{82DC254F-7169-4C1F-92EC-4C6A7DC5B7F6}" type="presOf" srcId="{83312BA2-6640-47E9-BD9E-0B1B2218AB88}" destId="{4662464A-F156-479C-9907-9FAC999CE284}" srcOrd="0" destOrd="0" presId="urn:microsoft.com/office/officeart/2005/8/layout/orgChart1"/>
    <dgm:cxn modelId="{86C2008B-AC2C-4C6B-9C5A-E540FE499C4F}" type="presOf" srcId="{C166E258-1E93-4C4B-9BC1-EFD7E7681881}" destId="{2440AB79-ED82-4123-918B-6A5DAD2F6BFB}" srcOrd="0" destOrd="0" presId="urn:microsoft.com/office/officeart/2005/8/layout/orgChart1"/>
    <dgm:cxn modelId="{148033EE-7A18-4484-B081-5135E63ED76F}" type="presOf" srcId="{2D813BE5-0334-4196-A264-FF0E563767DC}" destId="{C2ADF9F7-9043-49C9-B30B-84CFE529F29E}" srcOrd="0" destOrd="0" presId="urn:microsoft.com/office/officeart/2005/8/layout/orgChart1"/>
    <dgm:cxn modelId="{EE00678B-80C3-45E8-A455-88A7A2FB896A}" type="presOf" srcId="{75C46257-0FFE-4BE3-B6F7-91D33C69FF39}" destId="{24AAB7E8-70A4-4A9B-A9E2-89F536CB7249}" srcOrd="0" destOrd="0" presId="urn:microsoft.com/office/officeart/2005/8/layout/orgChart1"/>
    <dgm:cxn modelId="{6025EF56-B8AF-4462-9C35-EC24EA53C72E}" srcId="{4F5F17F9-06F7-4418-808E-C53DB6323E7F}" destId="{63B4D810-96F6-4C71-B470-59D62F16131C}" srcOrd="0" destOrd="0" parTransId="{69B339A1-E933-4AF4-9770-4C770BAFB3E2}" sibTransId="{215C346E-778C-4CE6-B8AA-7CBF3718DC70}"/>
    <dgm:cxn modelId="{AB36AD33-A1D5-4D73-AB79-6FFEDD78A663}" srcId="{CBB3614F-B2C1-49D4-9DEA-3D4A15EB7460}" destId="{CCADD15B-3E80-4EF4-9288-A219777CAA47}" srcOrd="5" destOrd="0" parTransId="{C8F91E00-5304-40FD-879B-A0DC11ABA209}" sibTransId="{5488C3F7-FE62-4DD4-A5EE-5193F36B18DA}"/>
    <dgm:cxn modelId="{70A6F84E-B87F-4ECA-9D1B-C814411BB926}" type="presOf" srcId="{4F5F17F9-06F7-4418-808E-C53DB6323E7F}" destId="{6901AD8A-7359-401E-85B9-96F2A0D19C92}" srcOrd="1" destOrd="0" presId="urn:microsoft.com/office/officeart/2005/8/layout/orgChart1"/>
    <dgm:cxn modelId="{E967B06F-CCE8-4FAD-94D0-A8378E3894FD}" srcId="{2D813BE5-0334-4196-A264-FF0E563767DC}" destId="{A53F929E-B8D8-4B38-BD2C-4FFE32DBA938}" srcOrd="0" destOrd="0" parTransId="{2A046955-A860-42B3-8D08-42ED8F079FC3}" sibTransId="{2A7944DE-8342-4A18-BF1A-2D9B28AA6D0A}"/>
    <dgm:cxn modelId="{1C14AE84-1F5E-450A-9357-AEA9A0FBD230}" type="presOf" srcId="{C5258C82-62DB-4E7B-B036-B5AE2DCD3B3D}" destId="{783119E0-6EF8-41FC-A5A6-F9A8C09F9416}" srcOrd="1" destOrd="0" presId="urn:microsoft.com/office/officeart/2005/8/layout/orgChart1"/>
    <dgm:cxn modelId="{50C6E163-6551-49C5-A0D8-E42DF0B974FD}" type="presOf" srcId="{4F5F17F9-06F7-4418-808E-C53DB6323E7F}" destId="{F810C74C-122C-4518-96E1-4F81912F8981}" srcOrd="0" destOrd="0" presId="urn:microsoft.com/office/officeart/2005/8/layout/orgChart1"/>
    <dgm:cxn modelId="{A4C1152C-290D-44FE-BB0A-2499DBCC5DA5}" type="presOf" srcId="{E0F9B366-961B-4F7D-A294-91273374A682}" destId="{06B640BA-4A1E-4207-81E8-A5224A19230C}" srcOrd="0" destOrd="0" presId="urn:microsoft.com/office/officeart/2005/8/layout/orgChart1"/>
    <dgm:cxn modelId="{9923D93A-DAB1-4BC3-B752-38ECF98E41AC}" type="presOf" srcId="{BBBCB583-BBBA-40D7-B5FE-2F66CC4A1D05}" destId="{9D72178A-EC24-4D5A-AC6B-84D500B03CCF}" srcOrd="1" destOrd="0" presId="urn:microsoft.com/office/officeart/2005/8/layout/orgChart1"/>
    <dgm:cxn modelId="{0B92044A-5DD5-4BA4-972C-50B4717B6E2A}" type="presOf" srcId="{2ACFE2A1-B84F-4D09-B94C-961401FE7816}" destId="{0B4089C2-E008-491B-A68E-EA9B2C990DBD}" srcOrd="0" destOrd="0" presId="urn:microsoft.com/office/officeart/2005/8/layout/orgChart1"/>
    <dgm:cxn modelId="{BA5FA882-BBCB-4317-B4F8-2D0E8AB5441F}" type="presOf" srcId="{1125ADBC-3104-40AA-A45B-BE845F7137BC}" destId="{AB6B2210-5F4B-48D9-8402-D8440190FBBD}" srcOrd="0" destOrd="0" presId="urn:microsoft.com/office/officeart/2005/8/layout/orgChart1"/>
    <dgm:cxn modelId="{34F80CCE-4111-4CD1-A8AF-8FD0BDBCEE4F}" type="presOf" srcId="{017F98A3-E596-4B16-8CE3-7F9E6CC283F8}" destId="{037AC613-5ED4-4F7A-A64F-0B194206ADAD}" srcOrd="0" destOrd="0" presId="urn:microsoft.com/office/officeart/2005/8/layout/orgChart1"/>
    <dgm:cxn modelId="{9E85E2E7-D779-468E-98B4-0A50E5AB154D}" type="presOf" srcId="{DEF2552F-CF73-4FA3-9BF9-F5E1E27A9D2C}" destId="{B18342E7-78DC-4A76-989C-E089A1CCD6D5}" srcOrd="1" destOrd="0" presId="urn:microsoft.com/office/officeart/2005/8/layout/orgChart1"/>
    <dgm:cxn modelId="{3387414F-144C-46C8-A334-3347936217D0}" srcId="{AB621416-8AD1-4950-B833-725CE268DBC4}" destId="{4F5F17F9-06F7-4418-808E-C53DB6323E7F}" srcOrd="1" destOrd="0" parTransId="{00FB1C0D-7C4F-4A94-8602-92E9AD87DFC2}" sibTransId="{3015B01A-4B99-4AFB-9358-1408F1B5D05A}"/>
    <dgm:cxn modelId="{35881DCB-2256-4B27-BD14-37D29136E3D3}" srcId="{AB621416-8AD1-4950-B833-725CE268DBC4}" destId="{2D813BE5-0334-4196-A264-FF0E563767DC}" srcOrd="2" destOrd="0" parTransId="{3C1DBBE5-23EB-4C4C-B41D-479A10D4F007}" sibTransId="{1DD933B0-19EC-46D6-B7AA-5BA0E6ECDCA0}"/>
    <dgm:cxn modelId="{2253B0A3-A6F7-4596-ABDF-D43875884368}" srcId="{CBB3614F-B2C1-49D4-9DEA-3D4A15EB7460}" destId="{D41CCA21-5B16-4289-BBA8-9F37ED836514}" srcOrd="0" destOrd="0" parTransId="{70FE6641-A74D-421E-8639-D19881C74D7F}" sibTransId="{4B5C3CF7-8BD9-4C98-B1BB-2EB003211DDD}"/>
    <dgm:cxn modelId="{898703F9-BC33-409F-8F7D-FC006FD862F6}" type="presOf" srcId="{CBB3614F-B2C1-49D4-9DEA-3D4A15EB7460}" destId="{C1525B88-5084-4FB4-86D3-B29D1C33CF79}" srcOrd="0" destOrd="0" presId="urn:microsoft.com/office/officeart/2005/8/layout/orgChart1"/>
    <dgm:cxn modelId="{97E2145C-AA8B-41CE-A07C-F53609135C83}" type="presOf" srcId="{754770CA-FF09-4371-994D-931CE2736CBB}" destId="{0DA36CB5-D8C6-49FE-B193-4419D4ED3443}" srcOrd="0" destOrd="0" presId="urn:microsoft.com/office/officeart/2005/8/layout/orgChart1"/>
    <dgm:cxn modelId="{86999D16-8BB7-42E5-90D8-FD948F9F3DCF}" type="presOf" srcId="{BEF10B81-57BA-4A27-8E02-2ECA48B1419B}" destId="{4CC1B78B-7591-4907-A6C6-A162821E59A0}" srcOrd="0" destOrd="0" presId="urn:microsoft.com/office/officeart/2005/8/layout/orgChart1"/>
    <dgm:cxn modelId="{BB5D1B98-90BF-4349-AEB6-F874868B463F}" type="presParOf" srcId="{5DB7E092-811D-43D0-8430-F449531F258E}" destId="{CEFC105E-EA05-4929-A99C-49CF57BAC200}" srcOrd="0" destOrd="0" presId="urn:microsoft.com/office/officeart/2005/8/layout/orgChart1"/>
    <dgm:cxn modelId="{303EA1E3-307B-4629-9DC4-7FA1E93C5289}" type="presParOf" srcId="{CEFC105E-EA05-4929-A99C-49CF57BAC200}" destId="{746C038A-7B87-45D7-B57C-B244FEAE9305}" srcOrd="0" destOrd="0" presId="urn:microsoft.com/office/officeart/2005/8/layout/orgChart1"/>
    <dgm:cxn modelId="{693978D8-8A5E-4F1B-A5A4-E29F3E821D99}" type="presParOf" srcId="{746C038A-7B87-45D7-B57C-B244FEAE9305}" destId="{2440AB79-ED82-4123-918B-6A5DAD2F6BFB}" srcOrd="0" destOrd="0" presId="urn:microsoft.com/office/officeart/2005/8/layout/orgChart1"/>
    <dgm:cxn modelId="{4E2B62EC-B850-411F-9D6B-724B599C72EB}" type="presParOf" srcId="{746C038A-7B87-45D7-B57C-B244FEAE9305}" destId="{E194DB98-290A-4B98-AB4B-5463477EE12E}" srcOrd="1" destOrd="0" presId="urn:microsoft.com/office/officeart/2005/8/layout/orgChart1"/>
    <dgm:cxn modelId="{52320B9F-0802-413A-9378-E5E3BF760D93}" type="presParOf" srcId="{CEFC105E-EA05-4929-A99C-49CF57BAC200}" destId="{6C3088CC-BC35-4EE5-95EF-9FDE1B4EAA40}" srcOrd="1" destOrd="0" presId="urn:microsoft.com/office/officeart/2005/8/layout/orgChart1"/>
    <dgm:cxn modelId="{300B8010-1491-4A22-836E-93415FDF3142}" type="presParOf" srcId="{CEFC105E-EA05-4929-A99C-49CF57BAC200}" destId="{B3895A15-99B7-4D56-9361-95FC97FDA66C}" srcOrd="2" destOrd="0" presId="urn:microsoft.com/office/officeart/2005/8/layout/orgChart1"/>
    <dgm:cxn modelId="{E9605547-4D2E-4CF9-8FD1-A52C76AD6E1F}" type="presParOf" srcId="{B3895A15-99B7-4D56-9361-95FC97FDA66C}" destId="{F2D36A8C-2D51-4627-A2B4-C27A277D6CD7}" srcOrd="0" destOrd="0" presId="urn:microsoft.com/office/officeart/2005/8/layout/orgChart1"/>
    <dgm:cxn modelId="{E4A35022-544A-46BB-B0A5-92306A790E21}" type="presParOf" srcId="{B3895A15-99B7-4D56-9361-95FC97FDA66C}" destId="{697997EC-F771-4BB4-B8F2-3F4BD95941C2}" srcOrd="1" destOrd="0" presId="urn:microsoft.com/office/officeart/2005/8/layout/orgChart1"/>
    <dgm:cxn modelId="{DE06B5E5-1982-42AA-92EC-518017137E7A}" type="presParOf" srcId="{697997EC-F771-4BB4-B8F2-3F4BD95941C2}" destId="{8DFF4FE6-F5C3-42C9-9A02-857A8A488894}" srcOrd="0" destOrd="0" presId="urn:microsoft.com/office/officeart/2005/8/layout/orgChart1"/>
    <dgm:cxn modelId="{719B56F3-816F-4DF6-9F5B-8EEF241D074C}" type="presParOf" srcId="{8DFF4FE6-F5C3-42C9-9A02-857A8A488894}" destId="{2B891457-431C-4B8B-A50A-E0D5B11D4CFF}" srcOrd="0" destOrd="0" presId="urn:microsoft.com/office/officeart/2005/8/layout/orgChart1"/>
    <dgm:cxn modelId="{0F160467-A0CF-4AB7-B643-05D74503615C}" type="presParOf" srcId="{8DFF4FE6-F5C3-42C9-9A02-857A8A488894}" destId="{3B0E4E4C-7D46-42F2-B5EC-C735C929AD71}" srcOrd="1" destOrd="0" presId="urn:microsoft.com/office/officeart/2005/8/layout/orgChart1"/>
    <dgm:cxn modelId="{C0A0C7B6-BFD1-4D9C-98E9-AD2AF629A445}" type="presParOf" srcId="{697997EC-F771-4BB4-B8F2-3F4BD95941C2}" destId="{2A069489-9415-49D1-9321-59F284941672}" srcOrd="1" destOrd="0" presId="urn:microsoft.com/office/officeart/2005/8/layout/orgChart1"/>
    <dgm:cxn modelId="{3355E638-D185-4761-9BC8-C8DB99E13DE8}" type="presParOf" srcId="{697997EC-F771-4BB4-B8F2-3F4BD95941C2}" destId="{94213E0F-4BA5-451F-B832-ABDC4600BF3C}" srcOrd="2" destOrd="0" presId="urn:microsoft.com/office/officeart/2005/8/layout/orgChart1"/>
    <dgm:cxn modelId="{B6D5D823-8709-491A-90EB-EB8A78B17F37}" type="presParOf" srcId="{B3895A15-99B7-4D56-9361-95FC97FDA66C}" destId="{6F8A5EA8-449F-4273-8924-C223FD8F5756}" srcOrd="2" destOrd="0" presId="urn:microsoft.com/office/officeart/2005/8/layout/orgChart1"/>
    <dgm:cxn modelId="{0E74442B-B119-491B-A42C-8A99A8F646EA}" type="presParOf" srcId="{B3895A15-99B7-4D56-9361-95FC97FDA66C}" destId="{70C62DAC-47DC-4811-A0D7-EAB796253757}" srcOrd="3" destOrd="0" presId="urn:microsoft.com/office/officeart/2005/8/layout/orgChart1"/>
    <dgm:cxn modelId="{0C362EA3-AAED-47C4-9B71-EDE5B43C2952}" type="presParOf" srcId="{70C62DAC-47DC-4811-A0D7-EAB796253757}" destId="{A76A4979-0A5C-47F3-BA1B-5FBA5B388629}" srcOrd="0" destOrd="0" presId="urn:microsoft.com/office/officeart/2005/8/layout/orgChart1"/>
    <dgm:cxn modelId="{6B48CA9C-98BB-48D5-A8FB-84FF180C050F}" type="presParOf" srcId="{A76A4979-0A5C-47F3-BA1B-5FBA5B388629}" destId="{7AD2B2AE-D09B-4AC5-BE9A-B8579A96C366}" srcOrd="0" destOrd="0" presId="urn:microsoft.com/office/officeart/2005/8/layout/orgChart1"/>
    <dgm:cxn modelId="{9A080850-926D-49BD-BF7E-D1F1CF4F61B1}" type="presParOf" srcId="{A76A4979-0A5C-47F3-BA1B-5FBA5B388629}" destId="{B18342E7-78DC-4A76-989C-E089A1CCD6D5}" srcOrd="1" destOrd="0" presId="urn:microsoft.com/office/officeart/2005/8/layout/orgChart1"/>
    <dgm:cxn modelId="{820AAF47-BFC0-4258-93BD-4039734DDA55}" type="presParOf" srcId="{70C62DAC-47DC-4811-A0D7-EAB796253757}" destId="{3827EB56-646B-4FC8-BA73-4CF93C017141}" srcOrd="1" destOrd="0" presId="urn:microsoft.com/office/officeart/2005/8/layout/orgChart1"/>
    <dgm:cxn modelId="{9E54AAAC-B89B-48A6-88B5-96968F2A4ABA}" type="presParOf" srcId="{70C62DAC-47DC-4811-A0D7-EAB796253757}" destId="{EE4B4EA7-FC52-411A-A630-2A6EDED16142}" srcOrd="2" destOrd="0" presId="urn:microsoft.com/office/officeart/2005/8/layout/orgChart1"/>
    <dgm:cxn modelId="{B6C47057-6AD1-4A65-AF47-9B59F39F3EDF}" type="presParOf" srcId="{B3895A15-99B7-4D56-9361-95FC97FDA66C}" destId="{24AAB7E8-70A4-4A9B-A9E2-89F536CB7249}" srcOrd="4" destOrd="0" presId="urn:microsoft.com/office/officeart/2005/8/layout/orgChart1"/>
    <dgm:cxn modelId="{2688D732-223B-49AD-BB5C-C713643893BB}" type="presParOf" srcId="{B3895A15-99B7-4D56-9361-95FC97FDA66C}" destId="{A7AB05A4-52AF-47F5-AFF9-08C05433C767}" srcOrd="5" destOrd="0" presId="urn:microsoft.com/office/officeart/2005/8/layout/orgChart1"/>
    <dgm:cxn modelId="{DD5AF7D8-EF3A-485F-B470-D5CFA8D30AEA}" type="presParOf" srcId="{A7AB05A4-52AF-47F5-AFF9-08C05433C767}" destId="{BDE53D2B-CD6A-42A9-BCAC-7F19ABFF8221}" srcOrd="0" destOrd="0" presId="urn:microsoft.com/office/officeart/2005/8/layout/orgChart1"/>
    <dgm:cxn modelId="{D923D1BA-4E9B-42FF-B8CA-C875E1EA2CA3}" type="presParOf" srcId="{BDE53D2B-CD6A-42A9-BCAC-7F19ABFF8221}" destId="{AB6B2210-5F4B-48D9-8402-D8440190FBBD}" srcOrd="0" destOrd="0" presId="urn:microsoft.com/office/officeart/2005/8/layout/orgChart1"/>
    <dgm:cxn modelId="{20971D4B-DA1B-4AAB-AFDA-9176C291CB77}" type="presParOf" srcId="{BDE53D2B-CD6A-42A9-BCAC-7F19ABFF8221}" destId="{6AD334C8-CCA0-4FB2-AEA7-FF1943612C93}" srcOrd="1" destOrd="0" presId="urn:microsoft.com/office/officeart/2005/8/layout/orgChart1"/>
    <dgm:cxn modelId="{ABF19FE0-FF6C-486E-8385-2C588C66630B}" type="presParOf" srcId="{A7AB05A4-52AF-47F5-AFF9-08C05433C767}" destId="{428C2CDE-D90D-4E57-98EA-E31EEE542206}" srcOrd="1" destOrd="0" presId="urn:microsoft.com/office/officeart/2005/8/layout/orgChart1"/>
    <dgm:cxn modelId="{C6438AB1-419A-4736-A0F9-B80A681936A2}" type="presParOf" srcId="{A7AB05A4-52AF-47F5-AFF9-08C05433C767}" destId="{F78D4191-20D5-4606-B6E5-4BCA2FF718FD}" srcOrd="2" destOrd="0" presId="urn:microsoft.com/office/officeart/2005/8/layout/orgChart1"/>
    <dgm:cxn modelId="{9C32E03F-A4F8-47FD-9547-74D3C616D886}" type="presParOf" srcId="{B3895A15-99B7-4D56-9361-95FC97FDA66C}" destId="{0CAE001D-C537-4ACB-923F-6C914398F06F}" srcOrd="6" destOrd="0" presId="urn:microsoft.com/office/officeart/2005/8/layout/orgChart1"/>
    <dgm:cxn modelId="{B87423DB-6C21-47DA-838A-27454A088DC0}" type="presParOf" srcId="{B3895A15-99B7-4D56-9361-95FC97FDA66C}" destId="{80637212-9779-47F6-B5F8-CC3F1A157D12}" srcOrd="7" destOrd="0" presId="urn:microsoft.com/office/officeart/2005/8/layout/orgChart1"/>
    <dgm:cxn modelId="{7B67C481-C0C7-437F-9B13-881892F22E93}" type="presParOf" srcId="{80637212-9779-47F6-B5F8-CC3F1A157D12}" destId="{C2DE6546-9F4C-4D5E-A63B-B22A312E8003}" srcOrd="0" destOrd="0" presId="urn:microsoft.com/office/officeart/2005/8/layout/orgChart1"/>
    <dgm:cxn modelId="{130A26B1-6354-4E81-BCCC-8CFA153C8E7C}" type="presParOf" srcId="{C2DE6546-9F4C-4D5E-A63B-B22A312E8003}" destId="{892FDC8F-9581-4BFD-AB0D-D21C99949DAA}" srcOrd="0" destOrd="0" presId="urn:microsoft.com/office/officeart/2005/8/layout/orgChart1"/>
    <dgm:cxn modelId="{08D3D9A9-B0C2-461F-8C4B-8DAEFF965637}" type="presParOf" srcId="{C2DE6546-9F4C-4D5E-A63B-B22A312E8003}" destId="{17232CF1-4F3C-4E84-AD58-1B82EBD96C04}" srcOrd="1" destOrd="0" presId="urn:microsoft.com/office/officeart/2005/8/layout/orgChart1"/>
    <dgm:cxn modelId="{8E0D9BDD-FD25-4ADC-8C85-2D12F91FD295}" type="presParOf" srcId="{80637212-9779-47F6-B5F8-CC3F1A157D12}" destId="{4B3134DD-43D6-41E5-B7BA-9B9C5453CF79}" srcOrd="1" destOrd="0" presId="urn:microsoft.com/office/officeart/2005/8/layout/orgChart1"/>
    <dgm:cxn modelId="{60E73298-BEA5-4CA8-8B44-2F9265AEEDE6}" type="presParOf" srcId="{80637212-9779-47F6-B5F8-CC3F1A157D12}" destId="{FCD6764D-5AAA-43F5-AF64-C7B8F2DE6C9B}" srcOrd="2" destOrd="0" presId="urn:microsoft.com/office/officeart/2005/8/layout/orgChart1"/>
    <dgm:cxn modelId="{6FDB5190-305B-4781-8735-1CAE5F59368B}" type="presParOf" srcId="{5DB7E092-811D-43D0-8430-F449531F258E}" destId="{61F1C4A2-D351-46BE-BF6A-FDA85B726317}" srcOrd="1" destOrd="0" presId="urn:microsoft.com/office/officeart/2005/8/layout/orgChart1"/>
    <dgm:cxn modelId="{353EA393-987F-4913-A4F9-1CD0D9FF0468}" type="presParOf" srcId="{61F1C4A2-D351-46BE-BF6A-FDA85B726317}" destId="{511B1798-718F-4D71-BD12-88D5E64ED6B5}" srcOrd="0" destOrd="0" presId="urn:microsoft.com/office/officeart/2005/8/layout/orgChart1"/>
    <dgm:cxn modelId="{47623F9A-B132-4C2A-8561-0B49330181A6}" type="presParOf" srcId="{511B1798-718F-4D71-BD12-88D5E64ED6B5}" destId="{F810C74C-122C-4518-96E1-4F81912F8981}" srcOrd="0" destOrd="0" presId="urn:microsoft.com/office/officeart/2005/8/layout/orgChart1"/>
    <dgm:cxn modelId="{6C3F50A5-CFBB-4F17-B8A5-F79C6CAA28E3}" type="presParOf" srcId="{511B1798-718F-4D71-BD12-88D5E64ED6B5}" destId="{6901AD8A-7359-401E-85B9-96F2A0D19C92}" srcOrd="1" destOrd="0" presId="urn:microsoft.com/office/officeart/2005/8/layout/orgChart1"/>
    <dgm:cxn modelId="{59F7DB8D-3A25-48DE-AA19-EF82E9ECEB67}" type="presParOf" srcId="{61F1C4A2-D351-46BE-BF6A-FDA85B726317}" destId="{4A65ACD2-0B0E-4B34-B260-CCA58CD86D19}" srcOrd="1" destOrd="0" presId="urn:microsoft.com/office/officeart/2005/8/layout/orgChart1"/>
    <dgm:cxn modelId="{0DA6DDA7-D13E-4C13-AC38-DC6309B6FA3C}" type="presParOf" srcId="{61F1C4A2-D351-46BE-BF6A-FDA85B726317}" destId="{56AD5948-1655-4E54-B45D-04EC1129A08A}" srcOrd="2" destOrd="0" presId="urn:microsoft.com/office/officeart/2005/8/layout/orgChart1"/>
    <dgm:cxn modelId="{D8DE9635-A7A5-4DDC-9633-ABD6A89D17CE}" type="presParOf" srcId="{56AD5948-1655-4E54-B45D-04EC1129A08A}" destId="{3DFF863A-9519-4EFD-816C-DA5582185DD6}" srcOrd="0" destOrd="0" presId="urn:microsoft.com/office/officeart/2005/8/layout/orgChart1"/>
    <dgm:cxn modelId="{E66FB023-BDCF-4F64-B468-63DC3F41FF53}" type="presParOf" srcId="{56AD5948-1655-4E54-B45D-04EC1129A08A}" destId="{1CD4E4E6-1973-442E-8BFD-5CFEB59B2CC9}" srcOrd="1" destOrd="0" presId="urn:microsoft.com/office/officeart/2005/8/layout/orgChart1"/>
    <dgm:cxn modelId="{A3CF7048-DFD8-4808-8829-B2EB1B7C48AB}" type="presParOf" srcId="{1CD4E4E6-1973-442E-8BFD-5CFEB59B2CC9}" destId="{6C65FFF0-5FAD-42D9-886E-8BDC0B848B2C}" srcOrd="0" destOrd="0" presId="urn:microsoft.com/office/officeart/2005/8/layout/orgChart1"/>
    <dgm:cxn modelId="{5AE7332F-E487-4295-B384-DB1DD6397D24}" type="presParOf" srcId="{6C65FFF0-5FAD-42D9-886E-8BDC0B848B2C}" destId="{C1CA03CD-040A-4AEB-8E02-45D7378032B0}" srcOrd="0" destOrd="0" presId="urn:microsoft.com/office/officeart/2005/8/layout/orgChart1"/>
    <dgm:cxn modelId="{333CF6C6-5B9A-438A-BC4E-F07F9751AAB4}" type="presParOf" srcId="{6C65FFF0-5FAD-42D9-886E-8BDC0B848B2C}" destId="{B85BB3A7-D5F8-48B4-8CE2-8D7DD72C2CEB}" srcOrd="1" destOrd="0" presId="urn:microsoft.com/office/officeart/2005/8/layout/orgChart1"/>
    <dgm:cxn modelId="{D5064487-92CF-41E5-BAA1-DDD94837117F}" type="presParOf" srcId="{1CD4E4E6-1973-442E-8BFD-5CFEB59B2CC9}" destId="{3F6099CA-9C08-496B-B76B-E99601C579A2}" srcOrd="1" destOrd="0" presId="urn:microsoft.com/office/officeart/2005/8/layout/orgChart1"/>
    <dgm:cxn modelId="{52297446-F22E-454A-BB57-467E592913D4}" type="presParOf" srcId="{1CD4E4E6-1973-442E-8BFD-5CFEB59B2CC9}" destId="{F3BEEBB8-AA2E-4BEA-B3FE-A1C04DA1458C}" srcOrd="2" destOrd="0" presId="urn:microsoft.com/office/officeart/2005/8/layout/orgChart1"/>
    <dgm:cxn modelId="{CEBF8665-5945-430E-B5F4-64BD7F34AF6C}" type="presParOf" srcId="{56AD5948-1655-4E54-B45D-04EC1129A08A}" destId="{B96D3A05-8546-4701-8B77-C297C30A9349}" srcOrd="2" destOrd="0" presId="urn:microsoft.com/office/officeart/2005/8/layout/orgChart1"/>
    <dgm:cxn modelId="{DFD7393C-563A-4687-A0B2-02F57E728A34}" type="presParOf" srcId="{56AD5948-1655-4E54-B45D-04EC1129A08A}" destId="{ADF8AD99-CE84-4752-8C7D-1517303FFDDD}" srcOrd="3" destOrd="0" presId="urn:microsoft.com/office/officeart/2005/8/layout/orgChart1"/>
    <dgm:cxn modelId="{238931DA-05B5-43F6-AFF2-95753A9AF350}" type="presParOf" srcId="{ADF8AD99-CE84-4752-8C7D-1517303FFDDD}" destId="{B1660BB4-425D-4BD2-83C3-FAAC2C4FB70F}" srcOrd="0" destOrd="0" presId="urn:microsoft.com/office/officeart/2005/8/layout/orgChart1"/>
    <dgm:cxn modelId="{0B10865F-7187-46DC-A358-F285C0F085DB}" type="presParOf" srcId="{B1660BB4-425D-4BD2-83C3-FAAC2C4FB70F}" destId="{037AC613-5ED4-4F7A-A64F-0B194206ADAD}" srcOrd="0" destOrd="0" presId="urn:microsoft.com/office/officeart/2005/8/layout/orgChart1"/>
    <dgm:cxn modelId="{5E1DAB7A-C60B-40E7-B005-D7977E275EF3}" type="presParOf" srcId="{B1660BB4-425D-4BD2-83C3-FAAC2C4FB70F}" destId="{67A84AB9-BDE4-46F3-A741-58B2560214CD}" srcOrd="1" destOrd="0" presId="urn:microsoft.com/office/officeart/2005/8/layout/orgChart1"/>
    <dgm:cxn modelId="{E3BD26F2-CC40-4400-A598-328755511500}" type="presParOf" srcId="{ADF8AD99-CE84-4752-8C7D-1517303FFDDD}" destId="{6515CE37-4F55-4CD0-AD74-EE97D49CDBBB}" srcOrd="1" destOrd="0" presId="urn:microsoft.com/office/officeart/2005/8/layout/orgChart1"/>
    <dgm:cxn modelId="{141BC726-DE03-4441-B604-AA100C03D1BF}" type="presParOf" srcId="{ADF8AD99-CE84-4752-8C7D-1517303FFDDD}" destId="{EEEFC077-D521-48AE-AC5F-2389AB041B5D}" srcOrd="2" destOrd="0" presId="urn:microsoft.com/office/officeart/2005/8/layout/orgChart1"/>
    <dgm:cxn modelId="{5B11C280-C259-42CD-AAD7-0C0814620D16}" type="presParOf" srcId="{56AD5948-1655-4E54-B45D-04EC1129A08A}" destId="{230A3B07-9CBC-47D5-A535-E23AFA34E66E}" srcOrd="4" destOrd="0" presId="urn:microsoft.com/office/officeart/2005/8/layout/orgChart1"/>
    <dgm:cxn modelId="{05F122DC-3D29-486D-8887-4821A31665F9}" type="presParOf" srcId="{56AD5948-1655-4E54-B45D-04EC1129A08A}" destId="{8DE6A3E7-1F97-4398-AA86-9D697418DB31}" srcOrd="5" destOrd="0" presId="urn:microsoft.com/office/officeart/2005/8/layout/orgChart1"/>
    <dgm:cxn modelId="{517C81E2-C45C-43D4-AFA5-D75FF1D12C41}" type="presParOf" srcId="{8DE6A3E7-1F97-4398-AA86-9D697418DB31}" destId="{A8BAC74E-BB5D-4B65-ADF3-367A9EE24774}" srcOrd="0" destOrd="0" presId="urn:microsoft.com/office/officeart/2005/8/layout/orgChart1"/>
    <dgm:cxn modelId="{D542B664-AE4A-4834-B1B7-E51894ADA3C7}" type="presParOf" srcId="{A8BAC74E-BB5D-4B65-ADF3-367A9EE24774}" destId="{06B640BA-4A1E-4207-81E8-A5224A19230C}" srcOrd="0" destOrd="0" presId="urn:microsoft.com/office/officeart/2005/8/layout/orgChart1"/>
    <dgm:cxn modelId="{71413BD5-ED80-4F19-AB1B-11D920982AD6}" type="presParOf" srcId="{A8BAC74E-BB5D-4B65-ADF3-367A9EE24774}" destId="{93191855-6C98-4462-9833-4577938195AA}" srcOrd="1" destOrd="0" presId="urn:microsoft.com/office/officeart/2005/8/layout/orgChart1"/>
    <dgm:cxn modelId="{89CFF28D-7C3F-4851-93B0-2611754016A3}" type="presParOf" srcId="{8DE6A3E7-1F97-4398-AA86-9D697418DB31}" destId="{1260E32B-0013-4D89-856A-5C9C3012E1E2}" srcOrd="1" destOrd="0" presId="urn:microsoft.com/office/officeart/2005/8/layout/orgChart1"/>
    <dgm:cxn modelId="{8A8B86B7-F052-490F-980B-8CC81AB5D097}" type="presParOf" srcId="{8DE6A3E7-1F97-4398-AA86-9D697418DB31}" destId="{A21D1061-3C92-48BB-840F-0B6F2F7904C8}" srcOrd="2" destOrd="0" presId="urn:microsoft.com/office/officeart/2005/8/layout/orgChart1"/>
    <dgm:cxn modelId="{B7AD29F0-8009-427F-B900-3AC3C97D9324}" type="presParOf" srcId="{56AD5948-1655-4E54-B45D-04EC1129A08A}" destId="{299BF8F5-A130-4513-835B-1395A27AC95C}" srcOrd="6" destOrd="0" presId="urn:microsoft.com/office/officeart/2005/8/layout/orgChart1"/>
    <dgm:cxn modelId="{9F745FA2-BE62-4DDC-97CB-6F2DC725128B}" type="presParOf" srcId="{56AD5948-1655-4E54-B45D-04EC1129A08A}" destId="{C0540D29-9053-4AF3-B370-A9CABF0177E4}" srcOrd="7" destOrd="0" presId="urn:microsoft.com/office/officeart/2005/8/layout/orgChart1"/>
    <dgm:cxn modelId="{13C459E9-68AB-4D02-B924-1E24028F00B9}" type="presParOf" srcId="{C0540D29-9053-4AF3-B370-A9CABF0177E4}" destId="{4B169BE8-EB4F-4564-9E9D-58613ED30AC4}" srcOrd="0" destOrd="0" presId="urn:microsoft.com/office/officeart/2005/8/layout/orgChart1"/>
    <dgm:cxn modelId="{631FC75B-C727-4160-9CDE-4583DE24C724}" type="presParOf" srcId="{4B169BE8-EB4F-4564-9E9D-58613ED30AC4}" destId="{F15F2D96-6D41-4754-AFB6-3A0D6CC59A9B}" srcOrd="0" destOrd="0" presId="urn:microsoft.com/office/officeart/2005/8/layout/orgChart1"/>
    <dgm:cxn modelId="{A539058E-32CA-4527-B54D-24204E4F67D9}" type="presParOf" srcId="{4B169BE8-EB4F-4564-9E9D-58613ED30AC4}" destId="{783119E0-6EF8-41FC-A5A6-F9A8C09F9416}" srcOrd="1" destOrd="0" presId="urn:microsoft.com/office/officeart/2005/8/layout/orgChart1"/>
    <dgm:cxn modelId="{53B3DFDC-D649-486B-AB06-B364D345533F}" type="presParOf" srcId="{C0540D29-9053-4AF3-B370-A9CABF0177E4}" destId="{239B867B-A065-4133-960F-C743D0DDFD6D}" srcOrd="1" destOrd="0" presId="urn:microsoft.com/office/officeart/2005/8/layout/orgChart1"/>
    <dgm:cxn modelId="{98CBED40-58AC-424A-842D-47C388426A35}" type="presParOf" srcId="{C0540D29-9053-4AF3-B370-A9CABF0177E4}" destId="{4CB2FCEF-9455-4B2C-B052-DD3C05F26169}" srcOrd="2" destOrd="0" presId="urn:microsoft.com/office/officeart/2005/8/layout/orgChart1"/>
    <dgm:cxn modelId="{713616BA-05FA-4A3E-B601-20E497D2D76E}" type="presParOf" srcId="{5DB7E092-811D-43D0-8430-F449531F258E}" destId="{C6C49F43-ED02-4D71-8C9E-C0F0916B4153}" srcOrd="2" destOrd="0" presId="urn:microsoft.com/office/officeart/2005/8/layout/orgChart1"/>
    <dgm:cxn modelId="{A0E460A9-1648-4636-B776-827FF5178F7C}" type="presParOf" srcId="{C6C49F43-ED02-4D71-8C9E-C0F0916B4153}" destId="{ADA738E9-6A4C-4711-9743-48B1EC6CDDA9}" srcOrd="0" destOrd="0" presId="urn:microsoft.com/office/officeart/2005/8/layout/orgChart1"/>
    <dgm:cxn modelId="{D14703D3-39EB-4F14-88A4-FFCEDD849838}" type="presParOf" srcId="{ADA738E9-6A4C-4711-9743-48B1EC6CDDA9}" destId="{C2ADF9F7-9043-49C9-B30B-84CFE529F29E}" srcOrd="0" destOrd="0" presId="urn:microsoft.com/office/officeart/2005/8/layout/orgChart1"/>
    <dgm:cxn modelId="{9BDF8998-65B5-4A6B-926D-7B7A7615F734}" type="presParOf" srcId="{ADA738E9-6A4C-4711-9743-48B1EC6CDDA9}" destId="{F23AC2C8-5270-44F4-8EB3-534072194346}" srcOrd="1" destOrd="0" presId="urn:microsoft.com/office/officeart/2005/8/layout/orgChart1"/>
    <dgm:cxn modelId="{8FF8F08F-4A45-4DAC-86E1-3023B59B4B41}" type="presParOf" srcId="{C6C49F43-ED02-4D71-8C9E-C0F0916B4153}" destId="{8C2B7CA6-9FF0-44BA-9B73-2DFFE9B32F37}" srcOrd="1" destOrd="0" presId="urn:microsoft.com/office/officeart/2005/8/layout/orgChart1"/>
    <dgm:cxn modelId="{79AF8520-5FA3-4C44-B4DC-53CAD15A66A2}" type="presParOf" srcId="{C6C49F43-ED02-4D71-8C9E-C0F0916B4153}" destId="{5D78CB35-80D4-40D8-B9B0-0ADD1F20754E}" srcOrd="2" destOrd="0" presId="urn:microsoft.com/office/officeart/2005/8/layout/orgChart1"/>
    <dgm:cxn modelId="{160B8DA0-94A6-46A0-BCE0-2E96308E22F5}" type="presParOf" srcId="{5D78CB35-80D4-40D8-B9B0-0ADD1F20754E}" destId="{FFE5D1B3-1134-4AF5-9141-8C185E9EB034}" srcOrd="0" destOrd="0" presId="urn:microsoft.com/office/officeart/2005/8/layout/orgChart1"/>
    <dgm:cxn modelId="{0DEF5F96-C3C2-4256-8D10-AF485CDD7C58}" type="presParOf" srcId="{5D78CB35-80D4-40D8-B9B0-0ADD1F20754E}" destId="{BD8F0FB9-FF0B-428F-91A4-8542C77A82B6}" srcOrd="1" destOrd="0" presId="urn:microsoft.com/office/officeart/2005/8/layout/orgChart1"/>
    <dgm:cxn modelId="{4384A54C-F8A5-4E6B-AA1B-942790D1730F}" type="presParOf" srcId="{BD8F0FB9-FF0B-428F-91A4-8542C77A82B6}" destId="{27C7C0F3-79FD-4AD6-B9CB-352D3BD8EA19}" srcOrd="0" destOrd="0" presId="urn:microsoft.com/office/officeart/2005/8/layout/orgChart1"/>
    <dgm:cxn modelId="{49C16B56-F58D-428A-8180-45F1B2B4E34A}" type="presParOf" srcId="{27C7C0F3-79FD-4AD6-B9CB-352D3BD8EA19}" destId="{ADD80948-84AA-4541-9036-D48649353258}" srcOrd="0" destOrd="0" presId="urn:microsoft.com/office/officeart/2005/8/layout/orgChart1"/>
    <dgm:cxn modelId="{80258382-610F-4647-A9CC-46E6666DFE6E}" type="presParOf" srcId="{27C7C0F3-79FD-4AD6-B9CB-352D3BD8EA19}" destId="{10177C45-6E85-44B9-B0EB-F90294FBE037}" srcOrd="1" destOrd="0" presId="urn:microsoft.com/office/officeart/2005/8/layout/orgChart1"/>
    <dgm:cxn modelId="{1DB62926-6579-435B-94D3-855D57077C2F}" type="presParOf" srcId="{BD8F0FB9-FF0B-428F-91A4-8542C77A82B6}" destId="{680FEA95-AA2E-4517-955B-81A411B5A461}" srcOrd="1" destOrd="0" presId="urn:microsoft.com/office/officeart/2005/8/layout/orgChart1"/>
    <dgm:cxn modelId="{A96FD2CB-94FB-4663-9A4B-A5B7E95E5284}" type="presParOf" srcId="{BD8F0FB9-FF0B-428F-91A4-8542C77A82B6}" destId="{FCAA137A-C208-4274-B2F6-D588AC3AE903}" srcOrd="2" destOrd="0" presId="urn:microsoft.com/office/officeart/2005/8/layout/orgChart1"/>
    <dgm:cxn modelId="{421DF348-5CBC-499B-B7C6-73CBA8D91A3F}" type="presParOf" srcId="{5D78CB35-80D4-40D8-B9B0-0ADD1F20754E}" destId="{0B4089C2-E008-491B-A68E-EA9B2C990DBD}" srcOrd="2" destOrd="0" presId="urn:microsoft.com/office/officeart/2005/8/layout/orgChart1"/>
    <dgm:cxn modelId="{19299C8E-AAB0-4246-8CB7-9CB84E9DA383}" type="presParOf" srcId="{5D78CB35-80D4-40D8-B9B0-0ADD1F20754E}" destId="{1D438CD5-095F-4373-8E73-CFD7BCAA6C82}" srcOrd="3" destOrd="0" presId="urn:microsoft.com/office/officeart/2005/8/layout/orgChart1"/>
    <dgm:cxn modelId="{ADCDFAC2-AEAF-46F1-85FC-6990754F0A32}" type="presParOf" srcId="{1D438CD5-095F-4373-8E73-CFD7BCAA6C82}" destId="{04139DD0-DDD3-42FE-877D-13F34EEE6E21}" srcOrd="0" destOrd="0" presId="urn:microsoft.com/office/officeart/2005/8/layout/orgChart1"/>
    <dgm:cxn modelId="{8454327F-F568-43EF-8251-65D9C4CE78FC}" type="presParOf" srcId="{04139DD0-DDD3-42FE-877D-13F34EEE6E21}" destId="{9478C123-17FE-41D9-881D-7298EFCDE97C}" srcOrd="0" destOrd="0" presId="urn:microsoft.com/office/officeart/2005/8/layout/orgChart1"/>
    <dgm:cxn modelId="{24A6A94C-CFB2-4CF0-AAC5-3A1160D92C82}" type="presParOf" srcId="{04139DD0-DDD3-42FE-877D-13F34EEE6E21}" destId="{BDCD4A60-48F8-4603-AD2B-21BF3A0C0C77}" srcOrd="1" destOrd="0" presId="urn:microsoft.com/office/officeart/2005/8/layout/orgChart1"/>
    <dgm:cxn modelId="{113A6E80-4AA2-4EBA-8368-9BBE9FC28765}" type="presParOf" srcId="{1D438CD5-095F-4373-8E73-CFD7BCAA6C82}" destId="{741E81D8-ADDC-40C9-A52B-E0241467F92F}" srcOrd="1" destOrd="0" presId="urn:microsoft.com/office/officeart/2005/8/layout/orgChart1"/>
    <dgm:cxn modelId="{45947111-AFCD-4C73-B707-0DED23FE92F2}" type="presParOf" srcId="{1D438CD5-095F-4373-8E73-CFD7BCAA6C82}" destId="{DA475BEA-573B-4C1E-AC04-CCF22DB06D27}" srcOrd="2" destOrd="0" presId="urn:microsoft.com/office/officeart/2005/8/layout/orgChart1"/>
    <dgm:cxn modelId="{A0E5EB69-355A-4801-A109-A1CCE22CA210}" type="presParOf" srcId="{5D78CB35-80D4-40D8-B9B0-0ADD1F20754E}" destId="{EECE00CA-934E-4E4D-A0E8-05201D0D82CD}" srcOrd="4" destOrd="0" presId="urn:microsoft.com/office/officeart/2005/8/layout/orgChart1"/>
    <dgm:cxn modelId="{1EE0D2B6-84FA-4C6C-B449-15B093AD6F46}" type="presParOf" srcId="{5D78CB35-80D4-40D8-B9B0-0ADD1F20754E}" destId="{00254E70-FA7D-4A54-A446-2F3ABACB72A1}" srcOrd="5" destOrd="0" presId="urn:microsoft.com/office/officeart/2005/8/layout/orgChart1"/>
    <dgm:cxn modelId="{1706A334-BF19-4D44-BB55-3B0A4622862A}" type="presParOf" srcId="{00254E70-FA7D-4A54-A446-2F3ABACB72A1}" destId="{8F3F69E6-0D9D-4CA1-9764-02ECA636E916}" srcOrd="0" destOrd="0" presId="urn:microsoft.com/office/officeart/2005/8/layout/orgChart1"/>
    <dgm:cxn modelId="{E4336582-8AB5-4305-9ADD-75230A93028D}" type="presParOf" srcId="{8F3F69E6-0D9D-4CA1-9764-02ECA636E916}" destId="{337FC892-B9E6-4B39-81A1-73B7D5A523BF}" srcOrd="0" destOrd="0" presId="urn:microsoft.com/office/officeart/2005/8/layout/orgChart1"/>
    <dgm:cxn modelId="{F1D5EDC8-5E38-45EF-A507-CDAC20AEF26A}" type="presParOf" srcId="{8F3F69E6-0D9D-4CA1-9764-02ECA636E916}" destId="{E5FC1F28-CB37-4E39-8FE8-30FF027D5946}" srcOrd="1" destOrd="0" presId="urn:microsoft.com/office/officeart/2005/8/layout/orgChart1"/>
    <dgm:cxn modelId="{CCE16143-70FF-4C91-9719-CA9B118E4AE4}" type="presParOf" srcId="{00254E70-FA7D-4A54-A446-2F3ABACB72A1}" destId="{F811DAE7-A023-4D7F-A0A4-AADFB8401DEC}" srcOrd="1" destOrd="0" presId="urn:microsoft.com/office/officeart/2005/8/layout/orgChart1"/>
    <dgm:cxn modelId="{2E741EAD-C2E7-473E-8A3E-EA4D16089DD2}" type="presParOf" srcId="{00254E70-FA7D-4A54-A446-2F3ABACB72A1}" destId="{BA4D3496-3BDA-4DBD-9474-B1B90568D19D}" srcOrd="2" destOrd="0" presId="urn:microsoft.com/office/officeart/2005/8/layout/orgChart1"/>
    <dgm:cxn modelId="{6DA4A168-33A1-4BDA-BA53-BEE0D4294EE5}" type="presParOf" srcId="{5D78CB35-80D4-40D8-B9B0-0ADD1F20754E}" destId="{812FA5F4-B770-4322-8174-6B4DF9E3BA2F}" srcOrd="6" destOrd="0" presId="urn:microsoft.com/office/officeart/2005/8/layout/orgChart1"/>
    <dgm:cxn modelId="{C49FA438-157E-4747-815A-F0D2E17A933F}" type="presParOf" srcId="{5D78CB35-80D4-40D8-B9B0-0ADD1F20754E}" destId="{AF08F43D-09CD-453E-A53B-E4CAAADFB52B}" srcOrd="7" destOrd="0" presId="urn:microsoft.com/office/officeart/2005/8/layout/orgChart1"/>
    <dgm:cxn modelId="{C3BB410D-4F15-46E3-B84E-CCACD014F2B8}" type="presParOf" srcId="{AF08F43D-09CD-453E-A53B-E4CAAADFB52B}" destId="{7CA67228-C41A-41D7-A054-D4843503E3A8}" srcOrd="0" destOrd="0" presId="urn:microsoft.com/office/officeart/2005/8/layout/orgChart1"/>
    <dgm:cxn modelId="{4E505502-A4AE-4962-AB7C-3FE7F21643C6}" type="presParOf" srcId="{7CA67228-C41A-41D7-A054-D4843503E3A8}" destId="{6DF44CB7-C3AC-49ED-B090-91ADDDCEB89B}" srcOrd="0" destOrd="0" presId="urn:microsoft.com/office/officeart/2005/8/layout/orgChart1"/>
    <dgm:cxn modelId="{94ECBDAA-0340-413E-BAA1-FA3A00D15B8F}" type="presParOf" srcId="{7CA67228-C41A-41D7-A054-D4843503E3A8}" destId="{83841AD5-338F-43EE-8DBE-5229372B812F}" srcOrd="1" destOrd="0" presId="urn:microsoft.com/office/officeart/2005/8/layout/orgChart1"/>
    <dgm:cxn modelId="{48590473-140F-41BD-95AC-50585B50170A}" type="presParOf" srcId="{AF08F43D-09CD-453E-A53B-E4CAAADFB52B}" destId="{ED3E9564-7FCF-44AE-8367-F624980E7B6A}" srcOrd="1" destOrd="0" presId="urn:microsoft.com/office/officeart/2005/8/layout/orgChart1"/>
    <dgm:cxn modelId="{96914307-06CB-4394-A0EE-2A7D9A5C9B61}" type="presParOf" srcId="{AF08F43D-09CD-453E-A53B-E4CAAADFB52B}" destId="{E20D6F62-F8BB-4DB2-B477-25A9FBE72132}" srcOrd="2" destOrd="0" presId="urn:microsoft.com/office/officeart/2005/8/layout/orgChart1"/>
    <dgm:cxn modelId="{6B96DF9B-619D-4161-BCF9-CE498D3AFD96}" type="presParOf" srcId="{5D78CB35-80D4-40D8-B9B0-0ADD1F20754E}" destId="{625E7A89-517A-4935-8415-53B88512E5BF}" srcOrd="8" destOrd="0" presId="urn:microsoft.com/office/officeart/2005/8/layout/orgChart1"/>
    <dgm:cxn modelId="{F3C4B504-940E-4AFF-98B9-700820EA7EEE}" type="presParOf" srcId="{5D78CB35-80D4-40D8-B9B0-0ADD1F20754E}" destId="{514ED936-2504-4C87-B986-1A0AA86D5A31}" srcOrd="9" destOrd="0" presId="urn:microsoft.com/office/officeart/2005/8/layout/orgChart1"/>
    <dgm:cxn modelId="{ACE07857-61F4-4C5E-8452-D44B07B0DD5F}" type="presParOf" srcId="{514ED936-2504-4C87-B986-1A0AA86D5A31}" destId="{50990474-1A80-482E-8733-51EB24EFD9A6}" srcOrd="0" destOrd="0" presId="urn:microsoft.com/office/officeart/2005/8/layout/orgChart1"/>
    <dgm:cxn modelId="{11D8C380-4C92-43F2-A195-27B8C38C7A1A}" type="presParOf" srcId="{50990474-1A80-482E-8733-51EB24EFD9A6}" destId="{4CC1B78B-7591-4907-A6C6-A162821E59A0}" srcOrd="0" destOrd="0" presId="urn:microsoft.com/office/officeart/2005/8/layout/orgChart1"/>
    <dgm:cxn modelId="{38BADB7D-D014-4A3E-B258-95AE8C983E6B}" type="presParOf" srcId="{50990474-1A80-482E-8733-51EB24EFD9A6}" destId="{9138C4B7-32B7-453D-B622-FCB6F6CA6F65}" srcOrd="1" destOrd="0" presId="urn:microsoft.com/office/officeart/2005/8/layout/orgChart1"/>
    <dgm:cxn modelId="{44DB07B7-51FD-4EC9-9EC4-FE2B55854F7E}" type="presParOf" srcId="{514ED936-2504-4C87-B986-1A0AA86D5A31}" destId="{EB31F039-F654-49D9-92E0-77DC0760A17E}" srcOrd="1" destOrd="0" presId="urn:microsoft.com/office/officeart/2005/8/layout/orgChart1"/>
    <dgm:cxn modelId="{76E25413-B91A-470A-BEB8-20F4B1EE13BC}" type="presParOf" srcId="{514ED936-2504-4C87-B986-1A0AA86D5A31}" destId="{3191D4D6-9342-400C-BCD6-627A4700A029}" srcOrd="2" destOrd="0" presId="urn:microsoft.com/office/officeart/2005/8/layout/orgChart1"/>
    <dgm:cxn modelId="{FF3A85E1-95F5-4739-8F6E-A6DC32B0E2E0}" type="presParOf" srcId="{5D78CB35-80D4-40D8-B9B0-0ADD1F20754E}" destId="{B758DDCC-3480-47EE-B296-B8F68D31F025}" srcOrd="10" destOrd="0" presId="urn:microsoft.com/office/officeart/2005/8/layout/orgChart1"/>
    <dgm:cxn modelId="{0CE3301F-8DAD-49FC-81AB-59672C9A3912}" type="presParOf" srcId="{5D78CB35-80D4-40D8-B9B0-0ADD1F20754E}" destId="{684FF9A4-8683-484C-A047-955E283ADA72}" srcOrd="11" destOrd="0" presId="urn:microsoft.com/office/officeart/2005/8/layout/orgChart1"/>
    <dgm:cxn modelId="{C7F7ECD2-3050-4E20-8B31-3217365F9B43}" type="presParOf" srcId="{684FF9A4-8683-484C-A047-955E283ADA72}" destId="{81E7D6A7-5527-4690-A082-A5A3518D7CA9}" srcOrd="0" destOrd="0" presId="urn:microsoft.com/office/officeart/2005/8/layout/orgChart1"/>
    <dgm:cxn modelId="{CC08F74B-3C21-44E6-BF4C-D4A72BD7B8EB}" type="presParOf" srcId="{81E7D6A7-5527-4690-A082-A5A3518D7CA9}" destId="{06F5E6ED-D6C3-4B65-9984-13FC72691BAA}" srcOrd="0" destOrd="0" presId="urn:microsoft.com/office/officeart/2005/8/layout/orgChart1"/>
    <dgm:cxn modelId="{31B7E6FD-6409-4679-B2D1-5D33D6F7DACE}" type="presParOf" srcId="{81E7D6A7-5527-4690-A082-A5A3518D7CA9}" destId="{E4D83CB4-DFD7-446E-91C8-9EC73000659B}" srcOrd="1" destOrd="0" presId="urn:microsoft.com/office/officeart/2005/8/layout/orgChart1"/>
    <dgm:cxn modelId="{9AE1411B-0213-41E3-B810-C36B4C9146AB}" type="presParOf" srcId="{684FF9A4-8683-484C-A047-955E283ADA72}" destId="{3D8A2139-C1AD-4174-9283-0D30390EDA5A}" srcOrd="1" destOrd="0" presId="urn:microsoft.com/office/officeart/2005/8/layout/orgChart1"/>
    <dgm:cxn modelId="{2BFF73F9-315A-43E9-9385-0EAC6AD9ED68}" type="presParOf" srcId="{684FF9A4-8683-484C-A047-955E283ADA72}" destId="{01ABEB56-BFC8-49B8-A295-CCA0E75EABB0}" srcOrd="2" destOrd="0" presId="urn:microsoft.com/office/officeart/2005/8/layout/orgChart1"/>
    <dgm:cxn modelId="{576C7374-DED8-47CE-9564-CFA550168947}" type="presParOf" srcId="{5DB7E092-811D-43D0-8430-F449531F258E}" destId="{86F75937-808C-47E1-A6A9-3162A16B8B9E}" srcOrd="3" destOrd="0" presId="urn:microsoft.com/office/officeart/2005/8/layout/orgChart1"/>
    <dgm:cxn modelId="{833C83F6-B223-4191-9F72-74DD511AB4BE}" type="presParOf" srcId="{86F75937-808C-47E1-A6A9-3162A16B8B9E}" destId="{BF001CA2-34F0-4EE4-8195-7BE073F44A17}" srcOrd="0" destOrd="0" presId="urn:microsoft.com/office/officeart/2005/8/layout/orgChart1"/>
    <dgm:cxn modelId="{CE550EFB-84F2-49E2-A167-3D7315213E50}" type="presParOf" srcId="{BF001CA2-34F0-4EE4-8195-7BE073F44A17}" destId="{C1525B88-5084-4FB4-86D3-B29D1C33CF79}" srcOrd="0" destOrd="0" presId="urn:microsoft.com/office/officeart/2005/8/layout/orgChart1"/>
    <dgm:cxn modelId="{1624CF80-AF4E-4AFA-86BC-C6C827289C9A}" type="presParOf" srcId="{BF001CA2-34F0-4EE4-8195-7BE073F44A17}" destId="{102294C1-4CD0-4960-A05A-262198819BDF}" srcOrd="1" destOrd="0" presId="urn:microsoft.com/office/officeart/2005/8/layout/orgChart1"/>
    <dgm:cxn modelId="{0C30706F-1576-419B-AF16-048A3843FDFA}" type="presParOf" srcId="{86F75937-808C-47E1-A6A9-3162A16B8B9E}" destId="{4AA5E8C0-06F9-4836-A407-BC4DB7F3D882}" srcOrd="1" destOrd="0" presId="urn:microsoft.com/office/officeart/2005/8/layout/orgChart1"/>
    <dgm:cxn modelId="{A4CF6360-F5FC-41AC-925C-90DE73A670CD}" type="presParOf" srcId="{86F75937-808C-47E1-A6A9-3162A16B8B9E}" destId="{AF39B9F1-5894-470D-B981-8B84ADCB5803}" srcOrd="2" destOrd="0" presId="urn:microsoft.com/office/officeart/2005/8/layout/orgChart1"/>
    <dgm:cxn modelId="{A657A500-4D90-4424-A263-B42C3F003BDF}" type="presParOf" srcId="{AF39B9F1-5894-470D-B981-8B84ADCB5803}" destId="{428F32FF-2AC8-455A-910A-16E5907340AE}" srcOrd="0" destOrd="0" presId="urn:microsoft.com/office/officeart/2005/8/layout/orgChart1"/>
    <dgm:cxn modelId="{6313C20E-5B8A-4BB3-B087-1F1D16231974}" type="presParOf" srcId="{AF39B9F1-5894-470D-B981-8B84ADCB5803}" destId="{D9793C9B-7D51-40D1-BA62-9BC3ACFDAD8A}" srcOrd="1" destOrd="0" presId="urn:microsoft.com/office/officeart/2005/8/layout/orgChart1"/>
    <dgm:cxn modelId="{012DF613-6B86-41F0-A80D-27F16B1376E1}" type="presParOf" srcId="{D9793C9B-7D51-40D1-BA62-9BC3ACFDAD8A}" destId="{6FDB1441-B291-4C9E-9C4E-724203454C57}" srcOrd="0" destOrd="0" presId="urn:microsoft.com/office/officeart/2005/8/layout/orgChart1"/>
    <dgm:cxn modelId="{2B1CBDF8-0BE1-4DC8-8561-4CEF05813FEA}" type="presParOf" srcId="{6FDB1441-B291-4C9E-9C4E-724203454C57}" destId="{915E6CF8-7D94-460F-B959-69AB8652E50F}" srcOrd="0" destOrd="0" presId="urn:microsoft.com/office/officeart/2005/8/layout/orgChart1"/>
    <dgm:cxn modelId="{0AAFC0C1-661D-4FF6-9B69-110B22F5B828}" type="presParOf" srcId="{6FDB1441-B291-4C9E-9C4E-724203454C57}" destId="{DD9ECBF9-5604-4427-B917-BD90CB1A2AAD}" srcOrd="1" destOrd="0" presId="urn:microsoft.com/office/officeart/2005/8/layout/orgChart1"/>
    <dgm:cxn modelId="{18C940C9-0270-4EC3-8D6D-48923DFA21D1}" type="presParOf" srcId="{D9793C9B-7D51-40D1-BA62-9BC3ACFDAD8A}" destId="{A7756E39-C330-4A78-B51C-0589C1D9D601}" srcOrd="1" destOrd="0" presId="urn:microsoft.com/office/officeart/2005/8/layout/orgChart1"/>
    <dgm:cxn modelId="{1E63BC60-BBA5-4EE2-BDCB-C40769B92664}" type="presParOf" srcId="{D9793C9B-7D51-40D1-BA62-9BC3ACFDAD8A}" destId="{E77276C6-1A74-453A-93B0-B251564E5BCB}" srcOrd="2" destOrd="0" presId="urn:microsoft.com/office/officeart/2005/8/layout/orgChart1"/>
    <dgm:cxn modelId="{FBBABB6D-5A39-4157-8AD4-698D0D2070D8}" type="presParOf" srcId="{AF39B9F1-5894-470D-B981-8B84ADCB5803}" destId="{0DA36CB5-D8C6-49FE-B193-4419D4ED3443}" srcOrd="2" destOrd="0" presId="urn:microsoft.com/office/officeart/2005/8/layout/orgChart1"/>
    <dgm:cxn modelId="{20137CD1-E1D9-47A9-86E1-C8E9FF9E52B4}" type="presParOf" srcId="{AF39B9F1-5894-470D-B981-8B84ADCB5803}" destId="{E533847B-9C25-45E4-B498-61A54DAD5061}" srcOrd="3" destOrd="0" presId="urn:microsoft.com/office/officeart/2005/8/layout/orgChart1"/>
    <dgm:cxn modelId="{644510AB-1E50-4D50-A6B7-C6EE44DAD055}" type="presParOf" srcId="{E533847B-9C25-45E4-B498-61A54DAD5061}" destId="{A14C055B-A6B2-402F-8450-EC5F83E5C23A}" srcOrd="0" destOrd="0" presId="urn:microsoft.com/office/officeart/2005/8/layout/orgChart1"/>
    <dgm:cxn modelId="{902FEDAB-9716-41B4-852C-154DEB60BC15}" type="presParOf" srcId="{A14C055B-A6B2-402F-8450-EC5F83E5C23A}" destId="{57078C61-03E1-4EED-8784-C01DFC11C044}" srcOrd="0" destOrd="0" presId="urn:microsoft.com/office/officeart/2005/8/layout/orgChart1"/>
    <dgm:cxn modelId="{E3E8743C-9D4D-4676-B0F9-71A7086E98DB}" type="presParOf" srcId="{A14C055B-A6B2-402F-8450-EC5F83E5C23A}" destId="{25BD5E7F-1DAE-4587-BDA8-7FC6F7A75069}" srcOrd="1" destOrd="0" presId="urn:microsoft.com/office/officeart/2005/8/layout/orgChart1"/>
    <dgm:cxn modelId="{49145091-ADE1-443E-9807-DEE2D44E9086}" type="presParOf" srcId="{E533847B-9C25-45E4-B498-61A54DAD5061}" destId="{9A97A254-24FD-4D75-AE64-3E5E6579942F}" srcOrd="1" destOrd="0" presId="urn:microsoft.com/office/officeart/2005/8/layout/orgChart1"/>
    <dgm:cxn modelId="{AB5A7B0F-B14C-4401-B849-8D34177060E1}" type="presParOf" srcId="{E533847B-9C25-45E4-B498-61A54DAD5061}" destId="{484A68D7-98D6-4034-8DBB-AD09C31AD8E3}" srcOrd="2" destOrd="0" presId="urn:microsoft.com/office/officeart/2005/8/layout/orgChart1"/>
    <dgm:cxn modelId="{D25BFA96-9378-4B20-BE6B-83E1737058C3}" type="presParOf" srcId="{AF39B9F1-5894-470D-B981-8B84ADCB5803}" destId="{4662464A-F156-479C-9907-9FAC999CE284}" srcOrd="4" destOrd="0" presId="urn:microsoft.com/office/officeart/2005/8/layout/orgChart1"/>
    <dgm:cxn modelId="{812A70FC-218D-4EF4-9EBA-1FC117A57DB6}" type="presParOf" srcId="{AF39B9F1-5894-470D-B981-8B84ADCB5803}" destId="{F44E60C4-5D79-40CF-97F2-F26DDCDB34E9}" srcOrd="5" destOrd="0" presId="urn:microsoft.com/office/officeart/2005/8/layout/orgChart1"/>
    <dgm:cxn modelId="{B4B6D302-5E76-4B64-B59A-01E567766808}" type="presParOf" srcId="{F44E60C4-5D79-40CF-97F2-F26DDCDB34E9}" destId="{B3157142-80D2-4E56-BC2B-4D35B131FEE1}" srcOrd="0" destOrd="0" presId="urn:microsoft.com/office/officeart/2005/8/layout/orgChart1"/>
    <dgm:cxn modelId="{E4F097AF-0C9B-4D3C-BD54-1725BB08EB9D}" type="presParOf" srcId="{B3157142-80D2-4E56-BC2B-4D35B131FEE1}" destId="{C2FEE767-A179-4EEB-8DF2-0439B15FDCCA}" srcOrd="0" destOrd="0" presId="urn:microsoft.com/office/officeart/2005/8/layout/orgChart1"/>
    <dgm:cxn modelId="{BEABE5C6-DF33-4E87-98DF-F47D02140B69}" type="presParOf" srcId="{B3157142-80D2-4E56-BC2B-4D35B131FEE1}" destId="{9D72178A-EC24-4D5A-AC6B-84D500B03CCF}" srcOrd="1" destOrd="0" presId="urn:microsoft.com/office/officeart/2005/8/layout/orgChart1"/>
    <dgm:cxn modelId="{253B2CCC-F5E9-497D-BD29-7B5584CB9F4C}" type="presParOf" srcId="{F44E60C4-5D79-40CF-97F2-F26DDCDB34E9}" destId="{75EE5591-934D-4E16-BE92-F84065155F73}" srcOrd="1" destOrd="0" presId="urn:microsoft.com/office/officeart/2005/8/layout/orgChart1"/>
    <dgm:cxn modelId="{E6EE8596-2407-4A86-AF79-33999CA74E6F}" type="presParOf" srcId="{F44E60C4-5D79-40CF-97F2-F26DDCDB34E9}" destId="{FD752662-24D6-4613-831C-6E6205DCF956}" srcOrd="2" destOrd="0" presId="urn:microsoft.com/office/officeart/2005/8/layout/orgChart1"/>
    <dgm:cxn modelId="{9B919B91-C6BF-4535-AD0D-9B031C8897A9}" type="presParOf" srcId="{AF39B9F1-5894-470D-B981-8B84ADCB5803}" destId="{84B9078C-7E19-48E7-94EA-7B0DC0F30641}" srcOrd="6" destOrd="0" presId="urn:microsoft.com/office/officeart/2005/8/layout/orgChart1"/>
    <dgm:cxn modelId="{2D5424E7-55B8-44DD-ADD2-EBFAC2775854}" type="presParOf" srcId="{AF39B9F1-5894-470D-B981-8B84ADCB5803}" destId="{6E011561-7645-4BFF-AC9C-2EE6E8FF3ED7}" srcOrd="7" destOrd="0" presId="urn:microsoft.com/office/officeart/2005/8/layout/orgChart1"/>
    <dgm:cxn modelId="{241C45F7-779B-42DD-84C5-60446FC05B3E}" type="presParOf" srcId="{6E011561-7645-4BFF-AC9C-2EE6E8FF3ED7}" destId="{569418F0-72AE-4027-AFA3-E6CA92443CB3}" srcOrd="0" destOrd="0" presId="urn:microsoft.com/office/officeart/2005/8/layout/orgChart1"/>
    <dgm:cxn modelId="{47D956CC-F812-4072-A9A8-906766EACB66}" type="presParOf" srcId="{569418F0-72AE-4027-AFA3-E6CA92443CB3}" destId="{4097CB34-17BA-44C6-8EDE-A82ABB1295AA}" srcOrd="0" destOrd="0" presId="urn:microsoft.com/office/officeart/2005/8/layout/orgChart1"/>
    <dgm:cxn modelId="{1876EDE7-EC2E-4BA5-8BE7-AEFFDD89FD73}" type="presParOf" srcId="{569418F0-72AE-4027-AFA3-E6CA92443CB3}" destId="{A780FE73-05BE-4BD8-9E62-FA469B63471B}" srcOrd="1" destOrd="0" presId="urn:microsoft.com/office/officeart/2005/8/layout/orgChart1"/>
    <dgm:cxn modelId="{E1E59B7C-493E-4C98-B9FB-411A7E77B6F1}" type="presParOf" srcId="{6E011561-7645-4BFF-AC9C-2EE6E8FF3ED7}" destId="{A3D26DD1-DCD1-42D5-966B-CF9FF03C2906}" srcOrd="1" destOrd="0" presId="urn:microsoft.com/office/officeart/2005/8/layout/orgChart1"/>
    <dgm:cxn modelId="{D1B2BCC8-23DF-41D1-98AC-F1685EF67AFD}" type="presParOf" srcId="{6E011561-7645-4BFF-AC9C-2EE6E8FF3ED7}" destId="{9C1CE746-4EB4-4BD6-A2B8-FDFFD3927FE0}" srcOrd="2" destOrd="0" presId="urn:microsoft.com/office/officeart/2005/8/layout/orgChart1"/>
    <dgm:cxn modelId="{5FF70B15-5005-4534-9DF7-34FDEAABC152}" type="presParOf" srcId="{AF39B9F1-5894-470D-B981-8B84ADCB5803}" destId="{146EC9D9-AA49-41CD-AB9D-EFF3F8C08554}" srcOrd="8" destOrd="0" presId="urn:microsoft.com/office/officeart/2005/8/layout/orgChart1"/>
    <dgm:cxn modelId="{C1D9F37E-2C28-44CC-BFF9-26678CDBA720}" type="presParOf" srcId="{AF39B9F1-5894-470D-B981-8B84ADCB5803}" destId="{05E04D63-3868-4837-8176-98A4132E2F7E}" srcOrd="9" destOrd="0" presId="urn:microsoft.com/office/officeart/2005/8/layout/orgChart1"/>
    <dgm:cxn modelId="{7928B70F-1E98-414A-9825-C08D296F2C51}" type="presParOf" srcId="{05E04D63-3868-4837-8176-98A4132E2F7E}" destId="{ED96F084-B3DC-4E97-97D6-3A8DE286FA79}" srcOrd="0" destOrd="0" presId="urn:microsoft.com/office/officeart/2005/8/layout/orgChart1"/>
    <dgm:cxn modelId="{ADD67A8A-37D3-476C-B612-A0FE8948D722}" type="presParOf" srcId="{ED96F084-B3DC-4E97-97D6-3A8DE286FA79}" destId="{D2EF75FD-7E3D-4FCE-98A5-13CECADBDD40}" srcOrd="0" destOrd="0" presId="urn:microsoft.com/office/officeart/2005/8/layout/orgChart1"/>
    <dgm:cxn modelId="{B3A2B613-A546-446F-BE50-86B73B46C8E1}" type="presParOf" srcId="{ED96F084-B3DC-4E97-97D6-3A8DE286FA79}" destId="{BF050808-8E4B-4DF7-9500-F1749B41BCCA}" srcOrd="1" destOrd="0" presId="urn:microsoft.com/office/officeart/2005/8/layout/orgChart1"/>
    <dgm:cxn modelId="{1FC66BCE-B3E2-465B-9303-AE9402FE408B}" type="presParOf" srcId="{05E04D63-3868-4837-8176-98A4132E2F7E}" destId="{95406F19-F481-41F9-9C0F-BE3DE155714D}" srcOrd="1" destOrd="0" presId="urn:microsoft.com/office/officeart/2005/8/layout/orgChart1"/>
    <dgm:cxn modelId="{82ECC12F-FF90-40EF-B5A5-1930AF2C99F6}" type="presParOf" srcId="{05E04D63-3868-4837-8176-98A4132E2F7E}" destId="{39E19B3E-EBD9-42C1-BB00-404B48CB449B}" srcOrd="2" destOrd="0" presId="urn:microsoft.com/office/officeart/2005/8/layout/orgChart1"/>
    <dgm:cxn modelId="{358CFBF9-DDBA-453F-A8FF-7E3AF034CB3A}" type="presParOf" srcId="{AF39B9F1-5894-470D-B981-8B84ADCB5803}" destId="{A2B9402C-4783-4F9D-B127-BB51319BA59C}" srcOrd="10" destOrd="0" presId="urn:microsoft.com/office/officeart/2005/8/layout/orgChart1"/>
    <dgm:cxn modelId="{D934B67B-5060-44D2-B862-7DBF3A9FA84A}" type="presParOf" srcId="{AF39B9F1-5894-470D-B981-8B84ADCB5803}" destId="{1F73A5E3-B480-4C50-8B04-7BE4861BE498}" srcOrd="11" destOrd="0" presId="urn:microsoft.com/office/officeart/2005/8/layout/orgChart1"/>
    <dgm:cxn modelId="{C4D07B91-9EC1-45B7-A832-30D8C4434F97}" type="presParOf" srcId="{1F73A5E3-B480-4C50-8B04-7BE4861BE498}" destId="{602F79A9-BC22-46A0-9DC5-D87F706B1A22}" srcOrd="0" destOrd="0" presId="urn:microsoft.com/office/officeart/2005/8/layout/orgChart1"/>
    <dgm:cxn modelId="{EE87A403-B581-4393-B270-64E53FF9517F}" type="presParOf" srcId="{602F79A9-BC22-46A0-9DC5-D87F706B1A22}" destId="{2C6D1427-68EB-4CD1-AF15-99E231B78956}" srcOrd="0" destOrd="0" presId="urn:microsoft.com/office/officeart/2005/8/layout/orgChart1"/>
    <dgm:cxn modelId="{D21280A5-7AC6-4385-B196-01762ABAA7AA}" type="presParOf" srcId="{602F79A9-BC22-46A0-9DC5-D87F706B1A22}" destId="{A8D69A31-15AE-49BE-8B58-BDBF4A57E3DA}" srcOrd="1" destOrd="0" presId="urn:microsoft.com/office/officeart/2005/8/layout/orgChart1"/>
    <dgm:cxn modelId="{972FF920-013A-459E-AB31-099A2D882AC5}" type="presParOf" srcId="{1F73A5E3-B480-4C50-8B04-7BE4861BE498}" destId="{8D157AB5-7B38-4482-820F-DADF66DEFDC2}" srcOrd="1" destOrd="0" presId="urn:microsoft.com/office/officeart/2005/8/layout/orgChart1"/>
    <dgm:cxn modelId="{67736374-B2F7-4581-A142-133308A089F6}" type="presParOf" srcId="{1F73A5E3-B480-4C50-8B04-7BE4861BE498}" destId="{6004077F-9AAB-40E7-AECD-4C36B3F2F2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8117C-8C96-4999-A2DA-F8AE2BFAA439}">
      <dsp:nvSpPr>
        <dsp:cNvPr id="0" name=""/>
        <dsp:cNvSpPr/>
      </dsp:nvSpPr>
      <dsp:spPr>
        <a:xfrm>
          <a:off x="0" y="0"/>
          <a:ext cx="5310994" cy="646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Количественные</a:t>
          </a:r>
          <a:endParaRPr lang="ru-RU" sz="2800" kern="1200" dirty="0"/>
        </a:p>
      </dsp:txBody>
      <dsp:txXfrm>
        <a:off x="0" y="0"/>
        <a:ext cx="5310994" cy="646528"/>
      </dsp:txXfrm>
    </dsp:sp>
    <dsp:sp modelId="{5D31DB65-D0C2-477B-B6A9-27926BBD6A3B}">
      <dsp:nvSpPr>
        <dsp:cNvPr id="0" name=""/>
        <dsp:cNvSpPr/>
      </dsp:nvSpPr>
      <dsp:spPr>
        <a:xfrm>
          <a:off x="29605" y="664946"/>
          <a:ext cx="5258306" cy="4040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3">
                  <a:lumMod val="50000"/>
                </a:schemeClr>
              </a:solidFill>
            </a:rPr>
            <a:t>Вовлечение в общественную жизнь школы</a:t>
          </a:r>
          <a:endParaRPr lang="ru-RU" sz="23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3">
                  <a:lumMod val="50000"/>
                </a:schemeClr>
              </a:solidFill>
            </a:rPr>
            <a:t>Привлечение к занятиям в организациях дополнительного образования до 30-45% незанятых учащихся школы; </a:t>
          </a:r>
          <a:endParaRPr lang="ru-RU" sz="23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3">
                  <a:lumMod val="50000"/>
                </a:schemeClr>
              </a:solidFill>
            </a:rPr>
            <a:t>Проведение не менее 16 мастер-классов различной направленности; </a:t>
          </a:r>
          <a:endParaRPr lang="ru-RU" sz="23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3">
                  <a:lumMod val="50000"/>
                </a:schemeClr>
              </a:solidFill>
            </a:rPr>
            <a:t>Освещение хода реализации проекта через школьный сайт не резе чем 1 раз в месяц.</a:t>
          </a:r>
          <a:endParaRPr lang="ru-RU" sz="2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9605" y="664946"/>
        <a:ext cx="5258306" cy="4040640"/>
      </dsp:txXfrm>
    </dsp:sp>
    <dsp:sp modelId="{3001195E-330F-4406-8AFF-6D552FB29CBA}">
      <dsp:nvSpPr>
        <dsp:cNvPr id="0" name=""/>
        <dsp:cNvSpPr/>
      </dsp:nvSpPr>
      <dsp:spPr>
        <a:xfrm>
          <a:off x="6050419" y="1273"/>
          <a:ext cx="5258306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Качественные</a:t>
          </a:r>
          <a:endParaRPr lang="ru-RU" sz="2800" kern="1200" dirty="0"/>
        </a:p>
      </dsp:txBody>
      <dsp:txXfrm>
        <a:off x="6050419" y="1273"/>
        <a:ext cx="5258306" cy="662400"/>
      </dsp:txXfrm>
    </dsp:sp>
    <dsp:sp modelId="{AE41C7D3-0B7B-436F-83C2-23CE5FCB5CE1}">
      <dsp:nvSpPr>
        <dsp:cNvPr id="0" name=""/>
        <dsp:cNvSpPr/>
      </dsp:nvSpPr>
      <dsp:spPr>
        <a:xfrm>
          <a:off x="6053680" y="664946"/>
          <a:ext cx="5258306" cy="40406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Повышение уровня самоорганизации учащихся ГБОУ СОШ № 45; 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Помощь старшеклассникам в выборе будущей профессии или рода занятий; 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Пропаганда достижений в среде сверстников; 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Повышение познавательной активности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6053680" y="664946"/>
        <a:ext cx="5258306" cy="4040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CD8BF-43F5-46EE-B09F-0E2FF237844A}">
      <dsp:nvSpPr>
        <dsp:cNvPr id="0" name=""/>
        <dsp:cNvSpPr/>
      </dsp:nvSpPr>
      <dsp:spPr>
        <a:xfrm>
          <a:off x="3767423" y="2582"/>
          <a:ext cx="8260027" cy="17634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анализ и оценка имеющихся ресурсов;   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отбор тем и ведущих для мастер-классов;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распространение информации о проекте среди учащихся школы;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привлечение для сотрудничества педагогов-школы;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 совместно с администрацией школы оптимального постоянного времени и места проведения мастер-классов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3767423" y="223015"/>
        <a:ext cx="7598727" cy="1322600"/>
      </dsp:txXfrm>
    </dsp:sp>
    <dsp:sp modelId="{680C2956-3C8C-4EF0-A6A1-C6FFF6B9801E}">
      <dsp:nvSpPr>
        <dsp:cNvPr id="0" name=""/>
        <dsp:cNvSpPr/>
      </dsp:nvSpPr>
      <dsp:spPr>
        <a:xfrm>
          <a:off x="6287" y="282080"/>
          <a:ext cx="3761136" cy="1204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 этап – проектный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(январь 2016)</a:t>
          </a:r>
          <a:endParaRPr lang="ru-RU" sz="2800" kern="1200" dirty="0"/>
        </a:p>
      </dsp:txBody>
      <dsp:txXfrm>
        <a:off x="65084" y="340877"/>
        <a:ext cx="3643542" cy="1086876"/>
      </dsp:txXfrm>
    </dsp:sp>
    <dsp:sp modelId="{C54ED8BE-A1C2-4752-994A-CE01CFCB37A7}">
      <dsp:nvSpPr>
        <dsp:cNvPr id="0" name=""/>
        <dsp:cNvSpPr/>
      </dsp:nvSpPr>
      <dsp:spPr>
        <a:xfrm>
          <a:off x="3787554" y="1898541"/>
          <a:ext cx="8244807" cy="17552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</a:rPr>
            <a:t>создание листовок-афиш для привлечения участников на мастер-классы.</a:t>
          </a:r>
          <a:endParaRPr lang="ru-RU" sz="16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</a:rPr>
            <a:t>проведение мастер классов различной направленности учащимися школы для учащихся школы;</a:t>
          </a:r>
          <a:endParaRPr lang="ru-RU" sz="16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</a:rPr>
            <a:t>собор информации и создание базы данных мест дополнительного образования в городе Севастополе;</a:t>
          </a:r>
          <a:endParaRPr lang="ru-RU" sz="16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</a:rPr>
            <a:t>ознакомление участников проекта с базой.</a:t>
          </a:r>
          <a:endParaRPr lang="ru-RU" sz="16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787554" y="2117951"/>
        <a:ext cx="7586578" cy="1316458"/>
      </dsp:txXfrm>
    </dsp:sp>
    <dsp:sp modelId="{FC82CD35-543D-4A6B-BD48-7F4CDBDB2C0F}">
      <dsp:nvSpPr>
        <dsp:cNvPr id="0" name=""/>
        <dsp:cNvSpPr/>
      </dsp:nvSpPr>
      <dsp:spPr>
        <a:xfrm>
          <a:off x="1375" y="2173945"/>
          <a:ext cx="3786179" cy="12044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 этап – практический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(февраль-март 2016)</a:t>
          </a:r>
          <a:endParaRPr lang="ru-RU" sz="2800" kern="1200" dirty="0"/>
        </a:p>
      </dsp:txBody>
      <dsp:txXfrm>
        <a:off x="60172" y="2232742"/>
        <a:ext cx="3668585" cy="1086876"/>
      </dsp:txXfrm>
    </dsp:sp>
    <dsp:sp modelId="{A63A987C-60CB-4CCE-AAB6-B2F90B3EC9BC}">
      <dsp:nvSpPr>
        <dsp:cNvPr id="0" name=""/>
        <dsp:cNvSpPr/>
      </dsp:nvSpPr>
      <dsp:spPr>
        <a:xfrm>
          <a:off x="3824260" y="3788894"/>
          <a:ext cx="8209477" cy="1687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3">
                  <a:lumMod val="50000"/>
                </a:schemeClr>
              </a:solidFill>
            </a:rPr>
            <a:t>обобщение и презентация результатов  проектной деятельности (материалы, подобранные для школьного сайта, фотоотчеты, видеоролики);</a:t>
          </a:r>
          <a:endParaRPr lang="ru-RU" sz="18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3">
                  <a:lumMod val="50000"/>
                </a:schemeClr>
              </a:solidFill>
            </a:rPr>
            <a:t>определение перспектив дальнейшего развития проекта.</a:t>
          </a:r>
          <a:endParaRPr lang="ru-RU" sz="1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24260" y="3999801"/>
        <a:ext cx="7576756" cy="1265443"/>
      </dsp:txXfrm>
    </dsp:sp>
    <dsp:sp modelId="{754346A7-EE7C-4CC1-806F-BEB4F3AA76D5}">
      <dsp:nvSpPr>
        <dsp:cNvPr id="0" name=""/>
        <dsp:cNvSpPr/>
      </dsp:nvSpPr>
      <dsp:spPr>
        <a:xfrm>
          <a:off x="514" y="3996874"/>
          <a:ext cx="3820635" cy="11998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</a:rPr>
            <a:t>3 этап - </a:t>
          </a:r>
          <a:r>
            <a:rPr lang="ru-RU" sz="2800" b="0" u="none" kern="1200" dirty="0" smtClean="0">
              <a:solidFill>
                <a:schemeClr val="bg1"/>
              </a:solidFill>
            </a:rPr>
            <a:t>рефлексивно-обобщающий</a:t>
          </a:r>
          <a:br>
            <a:rPr lang="ru-RU" sz="2800" b="0" u="none" kern="1200" dirty="0" smtClean="0">
              <a:solidFill>
                <a:schemeClr val="bg1"/>
              </a:solidFill>
            </a:rPr>
          </a:br>
          <a:r>
            <a:rPr lang="ru-RU" sz="2800" b="0" u="none" kern="1200" dirty="0" smtClean="0">
              <a:solidFill>
                <a:schemeClr val="bg1"/>
              </a:solidFill>
            </a:rPr>
            <a:t>(июнь 2016 года)</a:t>
          </a:r>
          <a:endParaRPr lang="ru-RU" sz="2800" b="0" u="none" kern="1200" dirty="0">
            <a:solidFill>
              <a:schemeClr val="bg1"/>
            </a:solidFill>
          </a:endParaRPr>
        </a:p>
      </dsp:txBody>
      <dsp:txXfrm>
        <a:off x="59088" y="4055448"/>
        <a:ext cx="3703487" cy="1082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9402C-4783-4F9D-B127-BB51319BA59C}">
      <dsp:nvSpPr>
        <dsp:cNvPr id="0" name=""/>
        <dsp:cNvSpPr/>
      </dsp:nvSpPr>
      <dsp:spPr>
        <a:xfrm>
          <a:off x="11766465" y="2061723"/>
          <a:ext cx="156528" cy="268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939"/>
              </a:lnTo>
              <a:lnTo>
                <a:pt x="156528" y="268993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EC9D9-AA49-41CD-AB9D-EFF3F8C08554}">
      <dsp:nvSpPr>
        <dsp:cNvPr id="0" name=""/>
        <dsp:cNvSpPr/>
      </dsp:nvSpPr>
      <dsp:spPr>
        <a:xfrm>
          <a:off x="11627391" y="2061723"/>
          <a:ext cx="139073" cy="2689939"/>
        </a:xfrm>
        <a:custGeom>
          <a:avLst/>
          <a:gdLst/>
          <a:ahLst/>
          <a:cxnLst/>
          <a:rect l="0" t="0" r="0" b="0"/>
          <a:pathLst>
            <a:path>
              <a:moveTo>
                <a:pt x="139073" y="0"/>
              </a:moveTo>
              <a:lnTo>
                <a:pt x="139073" y="2689939"/>
              </a:lnTo>
              <a:lnTo>
                <a:pt x="0" y="268993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9078C-7E19-48E7-94EA-7B0DC0F30641}">
      <dsp:nvSpPr>
        <dsp:cNvPr id="0" name=""/>
        <dsp:cNvSpPr/>
      </dsp:nvSpPr>
      <dsp:spPr>
        <a:xfrm>
          <a:off x="11766465" y="2061723"/>
          <a:ext cx="156528" cy="169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521"/>
              </a:lnTo>
              <a:lnTo>
                <a:pt x="156528" y="16905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2464A-F156-479C-9907-9FAC999CE284}">
      <dsp:nvSpPr>
        <dsp:cNvPr id="0" name=""/>
        <dsp:cNvSpPr/>
      </dsp:nvSpPr>
      <dsp:spPr>
        <a:xfrm>
          <a:off x="11627391" y="2061723"/>
          <a:ext cx="139073" cy="1690521"/>
        </a:xfrm>
        <a:custGeom>
          <a:avLst/>
          <a:gdLst/>
          <a:ahLst/>
          <a:cxnLst/>
          <a:rect l="0" t="0" r="0" b="0"/>
          <a:pathLst>
            <a:path>
              <a:moveTo>
                <a:pt x="139073" y="0"/>
              </a:moveTo>
              <a:lnTo>
                <a:pt x="139073" y="1690521"/>
              </a:lnTo>
              <a:lnTo>
                <a:pt x="0" y="16905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36CB5-D8C6-49FE-B193-4419D4ED3443}">
      <dsp:nvSpPr>
        <dsp:cNvPr id="0" name=""/>
        <dsp:cNvSpPr/>
      </dsp:nvSpPr>
      <dsp:spPr>
        <a:xfrm>
          <a:off x="11766465" y="2061723"/>
          <a:ext cx="156528" cy="69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104"/>
              </a:lnTo>
              <a:lnTo>
                <a:pt x="156528" y="69110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32FF-2AC8-455A-910A-16E5907340AE}">
      <dsp:nvSpPr>
        <dsp:cNvPr id="0" name=""/>
        <dsp:cNvSpPr/>
      </dsp:nvSpPr>
      <dsp:spPr>
        <a:xfrm>
          <a:off x="11627391" y="2061723"/>
          <a:ext cx="139073" cy="691104"/>
        </a:xfrm>
        <a:custGeom>
          <a:avLst/>
          <a:gdLst/>
          <a:ahLst/>
          <a:cxnLst/>
          <a:rect l="0" t="0" r="0" b="0"/>
          <a:pathLst>
            <a:path>
              <a:moveTo>
                <a:pt x="139073" y="0"/>
              </a:moveTo>
              <a:lnTo>
                <a:pt x="139073" y="691104"/>
              </a:lnTo>
              <a:lnTo>
                <a:pt x="0" y="69110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8DDCC-3480-47EE-B296-B8F68D31F025}">
      <dsp:nvSpPr>
        <dsp:cNvPr id="0" name=""/>
        <dsp:cNvSpPr/>
      </dsp:nvSpPr>
      <dsp:spPr>
        <a:xfrm>
          <a:off x="8368727" y="2105317"/>
          <a:ext cx="147801" cy="264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344"/>
              </a:lnTo>
              <a:lnTo>
                <a:pt x="147801" y="264634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E7A89-517A-4935-8415-53B88512E5BF}">
      <dsp:nvSpPr>
        <dsp:cNvPr id="0" name=""/>
        <dsp:cNvSpPr/>
      </dsp:nvSpPr>
      <dsp:spPr>
        <a:xfrm>
          <a:off x="8220926" y="2105317"/>
          <a:ext cx="147801" cy="2646344"/>
        </a:xfrm>
        <a:custGeom>
          <a:avLst/>
          <a:gdLst/>
          <a:ahLst/>
          <a:cxnLst/>
          <a:rect l="0" t="0" r="0" b="0"/>
          <a:pathLst>
            <a:path>
              <a:moveTo>
                <a:pt x="147801" y="0"/>
              </a:moveTo>
              <a:lnTo>
                <a:pt x="147801" y="2646344"/>
              </a:lnTo>
              <a:lnTo>
                <a:pt x="0" y="264634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FA5F4-B770-4322-8174-6B4DF9E3BA2F}">
      <dsp:nvSpPr>
        <dsp:cNvPr id="0" name=""/>
        <dsp:cNvSpPr/>
      </dsp:nvSpPr>
      <dsp:spPr>
        <a:xfrm>
          <a:off x="8368727" y="2105317"/>
          <a:ext cx="147801" cy="164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927"/>
              </a:lnTo>
              <a:lnTo>
                <a:pt x="147801" y="164692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E00CA-934E-4E4D-A0E8-05201D0D82CD}">
      <dsp:nvSpPr>
        <dsp:cNvPr id="0" name=""/>
        <dsp:cNvSpPr/>
      </dsp:nvSpPr>
      <dsp:spPr>
        <a:xfrm>
          <a:off x="8220926" y="2105317"/>
          <a:ext cx="147801" cy="1646927"/>
        </a:xfrm>
        <a:custGeom>
          <a:avLst/>
          <a:gdLst/>
          <a:ahLst/>
          <a:cxnLst/>
          <a:rect l="0" t="0" r="0" b="0"/>
          <a:pathLst>
            <a:path>
              <a:moveTo>
                <a:pt x="147801" y="0"/>
              </a:moveTo>
              <a:lnTo>
                <a:pt x="147801" y="1646927"/>
              </a:lnTo>
              <a:lnTo>
                <a:pt x="0" y="164692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089C2-E008-491B-A68E-EA9B2C990DBD}">
      <dsp:nvSpPr>
        <dsp:cNvPr id="0" name=""/>
        <dsp:cNvSpPr/>
      </dsp:nvSpPr>
      <dsp:spPr>
        <a:xfrm>
          <a:off x="8368727" y="2105317"/>
          <a:ext cx="147801" cy="64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509"/>
              </a:lnTo>
              <a:lnTo>
                <a:pt x="147801" y="64750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5D1B3-1134-4AF5-9141-8C185E9EB034}">
      <dsp:nvSpPr>
        <dsp:cNvPr id="0" name=""/>
        <dsp:cNvSpPr/>
      </dsp:nvSpPr>
      <dsp:spPr>
        <a:xfrm>
          <a:off x="8220926" y="2105317"/>
          <a:ext cx="147801" cy="647509"/>
        </a:xfrm>
        <a:custGeom>
          <a:avLst/>
          <a:gdLst/>
          <a:ahLst/>
          <a:cxnLst/>
          <a:rect l="0" t="0" r="0" b="0"/>
          <a:pathLst>
            <a:path>
              <a:moveTo>
                <a:pt x="147801" y="0"/>
              </a:moveTo>
              <a:lnTo>
                <a:pt x="147801" y="647509"/>
              </a:lnTo>
              <a:lnTo>
                <a:pt x="0" y="64750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BF8F5-A130-4513-835B-1395A27AC95C}">
      <dsp:nvSpPr>
        <dsp:cNvPr id="0" name=""/>
        <dsp:cNvSpPr/>
      </dsp:nvSpPr>
      <dsp:spPr>
        <a:xfrm>
          <a:off x="4377744" y="4720244"/>
          <a:ext cx="211721" cy="488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757"/>
              </a:lnTo>
              <a:lnTo>
                <a:pt x="211721" y="48875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A3B07-9CBC-47D5-A535-E23AFA34E66E}">
      <dsp:nvSpPr>
        <dsp:cNvPr id="0" name=""/>
        <dsp:cNvSpPr/>
      </dsp:nvSpPr>
      <dsp:spPr>
        <a:xfrm>
          <a:off x="4023696" y="4720244"/>
          <a:ext cx="354047" cy="476173"/>
        </a:xfrm>
        <a:custGeom>
          <a:avLst/>
          <a:gdLst/>
          <a:ahLst/>
          <a:cxnLst/>
          <a:rect l="0" t="0" r="0" b="0"/>
          <a:pathLst>
            <a:path>
              <a:moveTo>
                <a:pt x="354047" y="0"/>
              </a:moveTo>
              <a:lnTo>
                <a:pt x="354047" y="476173"/>
              </a:lnTo>
              <a:lnTo>
                <a:pt x="0" y="476173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D3A05-8546-4701-8B77-C297C30A9349}">
      <dsp:nvSpPr>
        <dsp:cNvPr id="0" name=""/>
        <dsp:cNvSpPr/>
      </dsp:nvSpPr>
      <dsp:spPr>
        <a:xfrm>
          <a:off x="4377744" y="4720244"/>
          <a:ext cx="225938" cy="130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64"/>
              </a:lnTo>
              <a:lnTo>
                <a:pt x="225938" y="130256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F863A-9519-4EFD-816C-DA5582185DD6}">
      <dsp:nvSpPr>
        <dsp:cNvPr id="0" name=""/>
        <dsp:cNvSpPr/>
      </dsp:nvSpPr>
      <dsp:spPr>
        <a:xfrm>
          <a:off x="4027666" y="4720244"/>
          <a:ext cx="350077" cy="1300650"/>
        </a:xfrm>
        <a:custGeom>
          <a:avLst/>
          <a:gdLst/>
          <a:ahLst/>
          <a:cxnLst/>
          <a:rect l="0" t="0" r="0" b="0"/>
          <a:pathLst>
            <a:path>
              <a:moveTo>
                <a:pt x="350077" y="0"/>
              </a:moveTo>
              <a:lnTo>
                <a:pt x="350077" y="1300650"/>
              </a:lnTo>
              <a:lnTo>
                <a:pt x="0" y="130065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E001D-C537-4ACB-923F-6C914398F06F}">
      <dsp:nvSpPr>
        <dsp:cNvPr id="0" name=""/>
        <dsp:cNvSpPr/>
      </dsp:nvSpPr>
      <dsp:spPr>
        <a:xfrm>
          <a:off x="4555274" y="2028412"/>
          <a:ext cx="357284" cy="155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546"/>
              </a:lnTo>
              <a:lnTo>
                <a:pt x="357284" y="1550546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7E8-70A4-4A9B-A9E2-89F536CB7249}">
      <dsp:nvSpPr>
        <dsp:cNvPr id="0" name=""/>
        <dsp:cNvSpPr/>
      </dsp:nvSpPr>
      <dsp:spPr>
        <a:xfrm>
          <a:off x="4110955" y="2028412"/>
          <a:ext cx="444318" cy="1548280"/>
        </a:xfrm>
        <a:custGeom>
          <a:avLst/>
          <a:gdLst/>
          <a:ahLst/>
          <a:cxnLst/>
          <a:rect l="0" t="0" r="0" b="0"/>
          <a:pathLst>
            <a:path>
              <a:moveTo>
                <a:pt x="444318" y="0"/>
              </a:moveTo>
              <a:lnTo>
                <a:pt x="444318" y="1548280"/>
              </a:lnTo>
              <a:lnTo>
                <a:pt x="0" y="154828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A5EA8-449F-4273-8924-C223FD8F5756}">
      <dsp:nvSpPr>
        <dsp:cNvPr id="0" name=""/>
        <dsp:cNvSpPr/>
      </dsp:nvSpPr>
      <dsp:spPr>
        <a:xfrm>
          <a:off x="4555274" y="2028412"/>
          <a:ext cx="348149" cy="73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189"/>
              </a:lnTo>
              <a:lnTo>
                <a:pt x="348149" y="73718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36A8C-2D51-4627-A2B4-C27A277D6CD7}">
      <dsp:nvSpPr>
        <dsp:cNvPr id="0" name=""/>
        <dsp:cNvSpPr/>
      </dsp:nvSpPr>
      <dsp:spPr>
        <a:xfrm>
          <a:off x="4089320" y="2028412"/>
          <a:ext cx="465953" cy="751829"/>
        </a:xfrm>
        <a:custGeom>
          <a:avLst/>
          <a:gdLst/>
          <a:ahLst/>
          <a:cxnLst/>
          <a:rect l="0" t="0" r="0" b="0"/>
          <a:pathLst>
            <a:path>
              <a:moveTo>
                <a:pt x="465953" y="0"/>
              </a:moveTo>
              <a:lnTo>
                <a:pt x="465953" y="751829"/>
              </a:lnTo>
              <a:lnTo>
                <a:pt x="0" y="75182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0AB79-ED82-4123-918B-6A5DAD2F6BFB}">
      <dsp:nvSpPr>
        <dsp:cNvPr id="0" name=""/>
        <dsp:cNvSpPr/>
      </dsp:nvSpPr>
      <dsp:spPr>
        <a:xfrm>
          <a:off x="3851459" y="1324596"/>
          <a:ext cx="1407630" cy="703815"/>
        </a:xfrm>
        <a:prstGeom prst="rect">
          <a:avLst/>
        </a:prstGeom>
        <a:solidFill>
          <a:schemeClr val="accent6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Морская</a:t>
          </a:r>
          <a:br>
            <a:rPr lang="ru-RU" sz="1300" kern="1200" dirty="0" smtClean="0"/>
          </a:br>
          <a:r>
            <a:rPr lang="ru-RU" sz="1300" kern="1200" dirty="0" smtClean="0"/>
            <a:t> флотилия</a:t>
          </a:r>
          <a:endParaRPr lang="ru-RU" sz="1300" kern="1200" dirty="0"/>
        </a:p>
      </dsp:txBody>
      <dsp:txXfrm>
        <a:off x="3851459" y="1324596"/>
        <a:ext cx="1407630" cy="703815"/>
      </dsp:txXfrm>
    </dsp:sp>
    <dsp:sp modelId="{2B891457-431C-4B8B-A50A-E0D5B11D4CFF}">
      <dsp:nvSpPr>
        <dsp:cNvPr id="0" name=""/>
        <dsp:cNvSpPr/>
      </dsp:nvSpPr>
      <dsp:spPr>
        <a:xfrm>
          <a:off x="2681690" y="2428333"/>
          <a:ext cx="1407630" cy="703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Связисты</a:t>
          </a:r>
          <a:endParaRPr lang="ru-RU" sz="1300" kern="1200" dirty="0"/>
        </a:p>
      </dsp:txBody>
      <dsp:txXfrm>
        <a:off x="2681690" y="2428333"/>
        <a:ext cx="1407630" cy="703815"/>
      </dsp:txXfrm>
    </dsp:sp>
    <dsp:sp modelId="{7AD2B2AE-D09B-4AC5-BE9A-B8579A96C366}">
      <dsp:nvSpPr>
        <dsp:cNvPr id="0" name=""/>
        <dsp:cNvSpPr/>
      </dsp:nvSpPr>
      <dsp:spPr>
        <a:xfrm>
          <a:off x="4903423" y="2413694"/>
          <a:ext cx="1407630" cy="703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Судоводители</a:t>
          </a:r>
          <a:endParaRPr lang="ru-RU" sz="1300" kern="1200" dirty="0"/>
        </a:p>
      </dsp:txBody>
      <dsp:txXfrm>
        <a:off x="4903423" y="2413694"/>
        <a:ext cx="1407630" cy="703815"/>
      </dsp:txXfrm>
    </dsp:sp>
    <dsp:sp modelId="{AB6B2210-5F4B-48D9-8402-D8440190FBBD}">
      <dsp:nvSpPr>
        <dsp:cNvPr id="0" name=""/>
        <dsp:cNvSpPr/>
      </dsp:nvSpPr>
      <dsp:spPr>
        <a:xfrm>
          <a:off x="2703325" y="3224785"/>
          <a:ext cx="1407630" cy="703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Юнги-историки</a:t>
          </a:r>
          <a:endParaRPr lang="ru-RU" sz="1300" kern="1200" dirty="0"/>
        </a:p>
      </dsp:txBody>
      <dsp:txXfrm>
        <a:off x="2703325" y="3224785"/>
        <a:ext cx="1407630" cy="703815"/>
      </dsp:txXfrm>
    </dsp:sp>
    <dsp:sp modelId="{892FDC8F-9581-4BFD-AB0D-D21C99949DAA}">
      <dsp:nvSpPr>
        <dsp:cNvPr id="0" name=""/>
        <dsp:cNvSpPr/>
      </dsp:nvSpPr>
      <dsp:spPr>
        <a:xfrm>
          <a:off x="4912559" y="3227051"/>
          <a:ext cx="1407630" cy="70381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Судомеханики</a:t>
          </a:r>
          <a:endParaRPr lang="ru-RU" sz="1300" kern="1200" dirty="0"/>
        </a:p>
      </dsp:txBody>
      <dsp:txXfrm>
        <a:off x="4912559" y="3227051"/>
        <a:ext cx="1407630" cy="703815"/>
      </dsp:txXfrm>
    </dsp:sp>
    <dsp:sp modelId="{F810C74C-122C-4518-96E1-4F81912F8981}">
      <dsp:nvSpPr>
        <dsp:cNvPr id="0" name=""/>
        <dsp:cNvSpPr/>
      </dsp:nvSpPr>
      <dsp:spPr>
        <a:xfrm>
          <a:off x="3673928" y="4016429"/>
          <a:ext cx="1407630" cy="703815"/>
        </a:xfrm>
        <a:prstGeom prst="rect">
          <a:avLst/>
        </a:prstGeom>
        <a:solidFill>
          <a:schemeClr val="accent5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Балаклавский </a:t>
          </a:r>
          <a:br>
            <a:rPr lang="ru-RU" sz="1300" kern="1200" dirty="0" smtClean="0"/>
          </a:br>
          <a:r>
            <a:rPr lang="ru-RU" sz="1300" kern="1200" dirty="0" smtClean="0"/>
            <a:t>ДДЮТ</a:t>
          </a:r>
          <a:endParaRPr lang="ru-RU" sz="1300" kern="1200" dirty="0"/>
        </a:p>
      </dsp:txBody>
      <dsp:txXfrm>
        <a:off x="3673928" y="4016429"/>
        <a:ext cx="1407630" cy="703815"/>
      </dsp:txXfrm>
    </dsp:sp>
    <dsp:sp modelId="{C1CA03CD-040A-4AEB-8E02-45D7378032B0}">
      <dsp:nvSpPr>
        <dsp:cNvPr id="0" name=""/>
        <dsp:cNvSpPr/>
      </dsp:nvSpPr>
      <dsp:spPr>
        <a:xfrm>
          <a:off x="2620036" y="5668987"/>
          <a:ext cx="1407630" cy="703815"/>
        </a:xfrm>
        <a:prstGeom prst="rect">
          <a:avLst/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Спортивный туризм</a:t>
          </a:r>
          <a:endParaRPr lang="ru-RU" sz="1300" kern="1200" dirty="0"/>
        </a:p>
      </dsp:txBody>
      <dsp:txXfrm>
        <a:off x="2620036" y="5668987"/>
        <a:ext cx="1407630" cy="703815"/>
      </dsp:txXfrm>
    </dsp:sp>
    <dsp:sp modelId="{037AC613-5ED4-4F7A-A64F-0B194206ADAD}">
      <dsp:nvSpPr>
        <dsp:cNvPr id="0" name=""/>
        <dsp:cNvSpPr/>
      </dsp:nvSpPr>
      <dsp:spPr>
        <a:xfrm>
          <a:off x="4603682" y="5670901"/>
          <a:ext cx="1407630" cy="703815"/>
        </a:xfrm>
        <a:prstGeom prst="rect">
          <a:avLst/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Диалог-арт</a:t>
          </a:r>
        </a:p>
      </dsp:txBody>
      <dsp:txXfrm>
        <a:off x="4603682" y="5670901"/>
        <a:ext cx="1407630" cy="703815"/>
      </dsp:txXfrm>
    </dsp:sp>
    <dsp:sp modelId="{06B640BA-4A1E-4207-81E8-A5224A19230C}">
      <dsp:nvSpPr>
        <dsp:cNvPr id="0" name=""/>
        <dsp:cNvSpPr/>
      </dsp:nvSpPr>
      <dsp:spPr>
        <a:xfrm>
          <a:off x="2616066" y="4844509"/>
          <a:ext cx="1407630" cy="703815"/>
        </a:xfrm>
        <a:prstGeom prst="rect">
          <a:avLst/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Театр юного актера</a:t>
          </a:r>
        </a:p>
      </dsp:txBody>
      <dsp:txXfrm>
        <a:off x="2616066" y="4844509"/>
        <a:ext cx="1407630" cy="703815"/>
      </dsp:txXfrm>
    </dsp:sp>
    <dsp:sp modelId="{F15F2D96-6D41-4754-AFB6-3A0D6CC59A9B}">
      <dsp:nvSpPr>
        <dsp:cNvPr id="0" name=""/>
        <dsp:cNvSpPr/>
      </dsp:nvSpPr>
      <dsp:spPr>
        <a:xfrm>
          <a:off x="4589465" y="4857094"/>
          <a:ext cx="1407630" cy="703815"/>
        </a:xfrm>
        <a:prstGeom prst="rect">
          <a:avLst/>
        </a:prstGeom>
        <a:solidFill>
          <a:schemeClr val="accent5">
            <a:lumMod val="75000"/>
          </a:schemeClr>
        </a:solidFill>
        <a:ln w="22225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Изостудия «Фантазия»</a:t>
          </a:r>
        </a:p>
      </dsp:txBody>
      <dsp:txXfrm>
        <a:off x="4589465" y="4857094"/>
        <a:ext cx="1407630" cy="703815"/>
      </dsp:txXfrm>
    </dsp:sp>
    <dsp:sp modelId="{C2ADF9F7-9043-49C9-B30B-84CFE529F29E}">
      <dsp:nvSpPr>
        <dsp:cNvPr id="0" name=""/>
        <dsp:cNvSpPr/>
      </dsp:nvSpPr>
      <dsp:spPr>
        <a:xfrm>
          <a:off x="7664912" y="1401502"/>
          <a:ext cx="1407630" cy="70381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ДДЮТ</a:t>
          </a:r>
          <a:endParaRPr lang="ru-RU" sz="1300" kern="1200" dirty="0"/>
        </a:p>
      </dsp:txBody>
      <dsp:txXfrm>
        <a:off x="7664912" y="1401502"/>
        <a:ext cx="1407630" cy="703815"/>
      </dsp:txXfrm>
    </dsp:sp>
    <dsp:sp modelId="{ADD80948-84AA-4541-9036-D48649353258}">
      <dsp:nvSpPr>
        <dsp:cNvPr id="0" name=""/>
        <dsp:cNvSpPr/>
      </dsp:nvSpPr>
      <dsp:spPr>
        <a:xfrm>
          <a:off x="6813296" y="2400920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Ансамбль «Калейдоскоп»</a:t>
          </a:r>
          <a:endParaRPr lang="ru-RU" sz="1300" kern="1200" dirty="0"/>
        </a:p>
      </dsp:txBody>
      <dsp:txXfrm>
        <a:off x="6813296" y="2400920"/>
        <a:ext cx="1407630" cy="703815"/>
      </dsp:txXfrm>
    </dsp:sp>
    <dsp:sp modelId="{9478C123-17FE-41D9-881D-7298EFCDE97C}">
      <dsp:nvSpPr>
        <dsp:cNvPr id="0" name=""/>
        <dsp:cNvSpPr/>
      </dsp:nvSpPr>
      <dsp:spPr>
        <a:xfrm>
          <a:off x="8516528" y="2400920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Ансамбль  «Калинка»</a:t>
          </a:r>
          <a:endParaRPr lang="ru-RU" sz="1300" kern="1200" dirty="0"/>
        </a:p>
      </dsp:txBody>
      <dsp:txXfrm>
        <a:off x="8516528" y="2400920"/>
        <a:ext cx="1407630" cy="703815"/>
      </dsp:txXfrm>
    </dsp:sp>
    <dsp:sp modelId="{337FC892-B9E6-4B39-81A1-73B7D5A523BF}">
      <dsp:nvSpPr>
        <dsp:cNvPr id="0" name=""/>
        <dsp:cNvSpPr/>
      </dsp:nvSpPr>
      <dsp:spPr>
        <a:xfrm>
          <a:off x="6813296" y="3400337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Шоу-группа «Сюрприз»</a:t>
          </a:r>
          <a:endParaRPr lang="ru-RU" sz="1300" kern="1200" dirty="0"/>
        </a:p>
      </dsp:txBody>
      <dsp:txXfrm>
        <a:off x="6813296" y="3400337"/>
        <a:ext cx="1407630" cy="703815"/>
      </dsp:txXfrm>
    </dsp:sp>
    <dsp:sp modelId="{6DF44CB7-C3AC-49ED-B090-91ADDDCEB89B}">
      <dsp:nvSpPr>
        <dsp:cNvPr id="0" name=""/>
        <dsp:cNvSpPr/>
      </dsp:nvSpPr>
      <dsp:spPr>
        <a:xfrm>
          <a:off x="8516528" y="3400337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Ансамбль «Вернисаж»</a:t>
          </a:r>
          <a:endParaRPr lang="ru-RU" sz="1300" kern="1200" dirty="0"/>
        </a:p>
      </dsp:txBody>
      <dsp:txXfrm>
        <a:off x="8516528" y="3400337"/>
        <a:ext cx="1407630" cy="703815"/>
      </dsp:txXfrm>
    </dsp:sp>
    <dsp:sp modelId="{4CC1B78B-7591-4907-A6C6-A162821E59A0}">
      <dsp:nvSpPr>
        <dsp:cNvPr id="0" name=""/>
        <dsp:cNvSpPr/>
      </dsp:nvSpPr>
      <dsp:spPr>
        <a:xfrm>
          <a:off x="6813296" y="4399755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Театр юного зрителя</a:t>
          </a:r>
          <a:endParaRPr lang="ru-RU" sz="1300" kern="1200" dirty="0"/>
        </a:p>
      </dsp:txBody>
      <dsp:txXfrm>
        <a:off x="6813296" y="4399755"/>
        <a:ext cx="1407630" cy="703815"/>
      </dsp:txXfrm>
    </dsp:sp>
    <dsp:sp modelId="{06F5E6ED-D6C3-4B65-9984-13FC72691BAA}">
      <dsp:nvSpPr>
        <dsp:cNvPr id="0" name=""/>
        <dsp:cNvSpPr/>
      </dsp:nvSpPr>
      <dsp:spPr>
        <a:xfrm>
          <a:off x="8516528" y="4399755"/>
          <a:ext cx="1407630" cy="7038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Школьный парламент</a:t>
          </a:r>
          <a:endParaRPr lang="ru-RU" sz="1300" kern="1200" dirty="0"/>
        </a:p>
      </dsp:txBody>
      <dsp:txXfrm>
        <a:off x="8516528" y="4399755"/>
        <a:ext cx="1407630" cy="703815"/>
      </dsp:txXfrm>
    </dsp:sp>
    <dsp:sp modelId="{C1525B88-5084-4FB4-86D3-B29D1C33CF79}">
      <dsp:nvSpPr>
        <dsp:cNvPr id="0" name=""/>
        <dsp:cNvSpPr/>
      </dsp:nvSpPr>
      <dsp:spPr>
        <a:xfrm>
          <a:off x="11062650" y="1357908"/>
          <a:ext cx="1407630" cy="703815"/>
        </a:xfrm>
        <a:prstGeom prst="rect">
          <a:avLst/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МАН</a:t>
          </a:r>
          <a:endParaRPr lang="ru-RU" sz="1300" kern="1200" dirty="0"/>
        </a:p>
      </dsp:txBody>
      <dsp:txXfrm>
        <a:off x="11062650" y="1357908"/>
        <a:ext cx="1407630" cy="703815"/>
      </dsp:txXfrm>
    </dsp:sp>
    <dsp:sp modelId="{915E6CF8-7D94-460F-B959-69AB8652E50F}">
      <dsp:nvSpPr>
        <dsp:cNvPr id="0" name=""/>
        <dsp:cNvSpPr/>
      </dsp:nvSpPr>
      <dsp:spPr>
        <a:xfrm>
          <a:off x="10219761" y="2400920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Отдел общественно-гуманитарных наук</a:t>
          </a:r>
          <a:endParaRPr lang="ru-RU" sz="1300" kern="1200" dirty="0"/>
        </a:p>
      </dsp:txBody>
      <dsp:txXfrm>
        <a:off x="10219761" y="2400920"/>
        <a:ext cx="1407630" cy="703815"/>
      </dsp:txXfrm>
    </dsp:sp>
    <dsp:sp modelId="{57078C61-03E1-4EED-8784-C01DFC11C044}">
      <dsp:nvSpPr>
        <dsp:cNvPr id="0" name=""/>
        <dsp:cNvSpPr/>
      </dsp:nvSpPr>
      <dsp:spPr>
        <a:xfrm>
          <a:off x="11922993" y="2400920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Школа раннего развития</a:t>
          </a:r>
          <a:endParaRPr lang="ru-RU" sz="1300" kern="1200" dirty="0"/>
        </a:p>
      </dsp:txBody>
      <dsp:txXfrm>
        <a:off x="11922993" y="2400920"/>
        <a:ext cx="1407630" cy="703815"/>
      </dsp:txXfrm>
    </dsp:sp>
    <dsp:sp modelId="{C2FEE767-A179-4EEB-8DF2-0439B15FDCCA}">
      <dsp:nvSpPr>
        <dsp:cNvPr id="0" name=""/>
        <dsp:cNvSpPr/>
      </dsp:nvSpPr>
      <dsp:spPr>
        <a:xfrm>
          <a:off x="10219761" y="3400337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Телестудия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КЛАСС-ТВ</a:t>
          </a:r>
          <a:endParaRPr lang="ru-RU" sz="1300" kern="1200" dirty="0"/>
        </a:p>
      </dsp:txBody>
      <dsp:txXfrm>
        <a:off x="10219761" y="3400337"/>
        <a:ext cx="1407630" cy="703815"/>
      </dsp:txXfrm>
    </dsp:sp>
    <dsp:sp modelId="{4097CB34-17BA-44C6-8EDE-A82ABB1295AA}">
      <dsp:nvSpPr>
        <dsp:cNvPr id="0" name=""/>
        <dsp:cNvSpPr/>
      </dsp:nvSpPr>
      <dsp:spPr>
        <a:xfrm>
          <a:off x="11922993" y="3400337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Дизайн студия</a:t>
          </a:r>
          <a:endParaRPr lang="ru-RU" sz="1300" kern="1200" dirty="0"/>
        </a:p>
      </dsp:txBody>
      <dsp:txXfrm>
        <a:off x="11922993" y="3400337"/>
        <a:ext cx="1407630" cy="703815"/>
      </dsp:txXfrm>
    </dsp:sp>
    <dsp:sp modelId="{D2EF75FD-7E3D-4FCE-98A5-13CECADBDD40}">
      <dsp:nvSpPr>
        <dsp:cNvPr id="0" name=""/>
        <dsp:cNvSpPr/>
      </dsp:nvSpPr>
      <dsp:spPr>
        <a:xfrm>
          <a:off x="10219761" y="4399755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Естественно-научный отдел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0219761" y="4399755"/>
        <a:ext cx="1407630" cy="703815"/>
      </dsp:txXfrm>
    </dsp:sp>
    <dsp:sp modelId="{2C6D1427-68EB-4CD1-AF15-99E231B78956}">
      <dsp:nvSpPr>
        <dsp:cNvPr id="0" name=""/>
        <dsp:cNvSpPr/>
      </dsp:nvSpPr>
      <dsp:spPr>
        <a:xfrm>
          <a:off x="11922993" y="4399755"/>
          <a:ext cx="1407630" cy="7038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Компьютерные науки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1922993" y="4399755"/>
        <a:ext cx="1407630" cy="70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1334144" cy="20744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Социальный проект</a:t>
            </a:r>
            <a:br>
              <a:rPr lang="ru-RU" sz="4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«Калейдоскоп идей»</a:t>
            </a:r>
            <a:endParaRPr lang="ru-RU" sz="4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1" y="4732208"/>
            <a:ext cx="10993546" cy="95114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Ефремова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лилиана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Плакаты-приглашения </a:t>
            </a:r>
            <a:endParaRPr lang="ru-RU" dirty="0"/>
          </a:p>
        </p:txBody>
      </p:sp>
      <p:pic>
        <p:nvPicPr>
          <p:cNvPr id="2051" name="Picture 3" descr="a-ty-zapisalsya-dobrovolcem_30856911_orig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2" y="1946104"/>
            <a:ext cx="4696655" cy="46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ebdiscover.ru/uploads/comments/2015-12/12208-1450171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53" y="1942843"/>
            <a:ext cx="3607552" cy="4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953" y="2024742"/>
            <a:ext cx="360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Скучно живется?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953" y="4826877"/>
            <a:ext cx="3607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Приходи в пятницу после уроков в 21 кабинет и твоя жизнь изменится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!!!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шаги</a:t>
            </a:r>
            <a:endParaRPr lang="ru-RU" dirty="0"/>
          </a:p>
        </p:txBody>
      </p:sp>
      <p:pic>
        <p:nvPicPr>
          <p:cNvPr id="1026" name="Picture 2" descr="DSC0606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2653" r="19718" b="-3837"/>
          <a:stretch/>
        </p:blipFill>
        <p:spPr bwMode="auto">
          <a:xfrm>
            <a:off x="7464730" y="2035790"/>
            <a:ext cx="4022137" cy="34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_20160129_1018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25091" r="10827" b="3603"/>
          <a:stretch/>
        </p:blipFill>
        <p:spPr bwMode="auto">
          <a:xfrm>
            <a:off x="2820041" y="3145654"/>
            <a:ext cx="5581859" cy="36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9405.vk.me/v629405315/209f4/EwBr9zcgV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30" y="3283676"/>
            <a:ext cx="4525937" cy="33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SC0568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35810" r="8588" b="19171"/>
          <a:stretch/>
        </p:blipFill>
        <p:spPr bwMode="auto">
          <a:xfrm>
            <a:off x="536855" y="2157871"/>
            <a:ext cx="6030623" cy="22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197748"/>
            <a:ext cx="3679819" cy="2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31926.vk.me/v631926276/9297/AlRmIGZL8K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50" y="2205751"/>
            <a:ext cx="6959091" cy="46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5141" y="482138"/>
            <a:ext cx="12990022" cy="1616203"/>
          </a:xfrm>
        </p:spPr>
        <p:txBody>
          <a:bodyPr>
            <a:normAutofit/>
          </a:bodyPr>
          <a:lstStyle/>
          <a:p>
            <a:pPr algn="ctr"/>
            <a:r>
              <a:rPr lang="ru-RU" sz="5300" b="1" i="1" dirty="0">
                <a:latin typeface="+mn-lt"/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abstrakcii_kaleydoskop_fon_76007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36809"/>
            <a:ext cx="2254986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allpaperscraft.ru/image/abstrakcii_kaleydoskop_fon_76007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85" y="636809"/>
            <a:ext cx="2254986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allpaperscraft.ru/image/abstrakcii_kaleydoskop_fon_76007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06" y="636809"/>
            <a:ext cx="2254986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allpaperscraft.ru/image/abstrakcii_kaleydoskop_fon_76007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20" y="636809"/>
            <a:ext cx="2254986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allpaperscraft.ru/image/abstrakcii_kaleydoskop_fon_76007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4" y="636809"/>
            <a:ext cx="2254986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41" y="942534"/>
            <a:ext cx="11259116" cy="77342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Актуальность</a:t>
            </a:r>
            <a:endParaRPr lang="ru-RU" b="1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90" y="6132786"/>
            <a:ext cx="111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ДО                                                                                                ПОСЛЕ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2" name="Picture 8" descr="http://cs627918.vk.me/v627918477/42f07/9xEu5q5mf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3045" r="21460" b="14713"/>
          <a:stretch/>
        </p:blipFill>
        <p:spPr bwMode="auto">
          <a:xfrm>
            <a:off x="458534" y="2072011"/>
            <a:ext cx="5013434" cy="35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927947" y="1535406"/>
            <a:ext cx="2544021" cy="1073207"/>
          </a:xfrm>
          <a:prstGeom prst="wedgeEllipseCallout">
            <a:avLst>
              <a:gd name="adj1" fmla="val -39325"/>
              <a:gd name="adj2" fmla="val 7131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Скучноватооо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1321" r="7415" b="4760"/>
          <a:stretch/>
        </p:blipFill>
        <p:spPr bwMode="auto">
          <a:xfrm>
            <a:off x="6095999" y="2072009"/>
            <a:ext cx="5460816" cy="359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Цель проекта: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формирование самостоятельной, успешной, жизнеспособной, творческой личности выпускника школы.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856935"/>
            <a:ext cx="11352628" cy="50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Задачи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проекта: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Первичная профориентация старшеклассников.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Создание базы данных направлений дополнительного образования молодежи.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Развитие новых форм самоорганизации учащихся.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Стимулирование и поддержка интеллектуального и творческого развития обучающихся.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Участники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обучающиеся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школы с 4 по 11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класс;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педагоги школы;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дминистрация школы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3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Сроки </a:t>
            </a:r>
            <a:r>
              <a:rPr lang="ru-RU" b="1" i="1" dirty="0"/>
              <a:t>реализации проекта: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январь – июнь 2016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489982"/>
            <a:ext cx="11029615" cy="270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Пути реализации проекта: </a:t>
            </a:r>
            <a:endParaRPr lang="ru-RU" sz="2800" b="1" i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проведение мастер-классов, встреч, лекций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различной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направленности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создание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базы данных дополнительного образования в городе Севастополе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16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Ожидаемые результаты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проекта</a:t>
            </a:r>
            <a:b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5589100"/>
              </p:ext>
            </p:extLst>
          </p:nvPr>
        </p:nvGraphicFramePr>
        <p:xfrm>
          <a:off x="440006" y="1861467"/>
          <a:ext cx="11311987" cy="470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3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03" y="368048"/>
            <a:ext cx="11029616" cy="1013800"/>
          </a:xfrm>
        </p:spPr>
        <p:txBody>
          <a:bodyPr/>
          <a:lstStyle/>
          <a:p>
            <a:pPr algn="ctr"/>
            <a:r>
              <a:rPr lang="ru-RU" dirty="0" smtClean="0"/>
              <a:t>План и этапы реализации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11232"/>
              </p:ext>
            </p:extLst>
          </p:nvPr>
        </p:nvGraphicFramePr>
        <p:xfrm>
          <a:off x="158262" y="1381848"/>
          <a:ext cx="12033738" cy="547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1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Бюджет проекта</a:t>
            </a:r>
            <a:endParaRPr lang="ru-RU" i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815428"/>
              </p:ext>
            </p:extLst>
          </p:nvPr>
        </p:nvGraphicFramePr>
        <p:xfrm>
          <a:off x="581192" y="2037971"/>
          <a:ext cx="11029615" cy="46115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3863">
                  <a:extLst>
                    <a:ext uri="{9D8B030D-6E8A-4147-A177-3AD203B41FA5}">
                      <a16:colId xmlns="" xmlns:a16="http://schemas.microsoft.com/office/drawing/2014/main" val="3355927402"/>
                    </a:ext>
                  </a:extLst>
                </a:gridCol>
                <a:gridCol w="2742284">
                  <a:extLst>
                    <a:ext uri="{9D8B030D-6E8A-4147-A177-3AD203B41FA5}">
                      <a16:colId xmlns="" xmlns:a16="http://schemas.microsoft.com/office/drawing/2014/main" val="3946572474"/>
                    </a:ext>
                  </a:extLst>
                </a:gridCol>
                <a:gridCol w="2704900">
                  <a:extLst>
                    <a:ext uri="{9D8B030D-6E8A-4147-A177-3AD203B41FA5}">
                      <a16:colId xmlns="" xmlns:a16="http://schemas.microsoft.com/office/drawing/2014/main" val="1294017233"/>
                    </a:ext>
                  </a:extLst>
                </a:gridCol>
                <a:gridCol w="2557560">
                  <a:extLst>
                    <a:ext uri="{9D8B030D-6E8A-4147-A177-3AD203B41FA5}">
                      <a16:colId xmlns="" xmlns:a16="http://schemas.microsoft.com/office/drawing/2014/main" val="1010062643"/>
                    </a:ext>
                  </a:extLst>
                </a:gridCol>
                <a:gridCol w="2441008">
                  <a:extLst>
                    <a:ext uri="{9D8B030D-6E8A-4147-A177-3AD203B41FA5}">
                      <a16:colId xmlns="" xmlns:a16="http://schemas.microsoft.com/office/drawing/2014/main" val="2215305150"/>
                    </a:ext>
                  </a:extLst>
                </a:gridCol>
              </a:tblGrid>
              <a:tr h="250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 (руб.)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(шт.)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(руб.)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8165172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Бумага для печати упаковка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 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1000 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8562360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Краска для принтера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800 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46981045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Картон белый упаковка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600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2360914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Картон цветной упаковка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1404491"/>
                  </a:ext>
                </a:extLst>
              </a:tr>
              <a:tr h="752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Бумага цветная двусторонняя упаковка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250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750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56979325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Клей карандаш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3296498"/>
                  </a:ext>
                </a:extLst>
              </a:tr>
              <a:tr h="752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Материалы для творчества (по согласованию)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56796020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5000 рублей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779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Промежуточные </a:t>
            </a:r>
            <a:r>
              <a:rPr lang="ru-RU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результаты</a:t>
            </a:r>
            <a:endParaRPr lang="ru-RU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011680"/>
            <a:ext cx="10898045" cy="465640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О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нашем проекте заговорили в школе, количество желающих принять участие, как в качестве зрителей, так и в качестве ведущих растет. 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Так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же в ближайшей перспективе мы ожидаем: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бъединение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разновозрастного коллектива участников проекта за счет совместной деятельности;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знакомление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учащихся школы с местами где, можно получить дополнительное образование и на каком уровне;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овышение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интереса к занятиям в кружках и секциях;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овлечение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молодежи в интересные для них формы организации досуга, альтернативные вредным привычкам. 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олученные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при участии в проекте знания станут основой для самореализации личности участников проекта.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Фрагмент Базы данных дополнительного образования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98088"/>
              </p:ext>
            </p:extLst>
          </p:nvPr>
        </p:nvGraphicFramePr>
        <p:xfrm>
          <a:off x="-1818656" y="467196"/>
          <a:ext cx="13330990" cy="650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4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330</TotalTime>
  <Words>547</Words>
  <Application>Microsoft Office PowerPoint</Application>
  <PresentationFormat>Произвольный</PresentationFormat>
  <Paragraphs>132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Дивиденд</vt:lpstr>
      <vt:lpstr>Социальный проект «Калейдоскоп идей»</vt:lpstr>
      <vt:lpstr>Актуальность</vt:lpstr>
      <vt:lpstr>Цель проекта: формирование самостоятельной, успешной, жизнеспособной, творческой личности выпускника школы. </vt:lpstr>
      <vt:lpstr>Сроки реализации проекта: январь – июнь 2016 года</vt:lpstr>
      <vt:lpstr>Ожидаемые результаты проекта </vt:lpstr>
      <vt:lpstr>План и этапы реализации проекта</vt:lpstr>
      <vt:lpstr>Бюджет проекта</vt:lpstr>
      <vt:lpstr>Промежуточные результаты</vt:lpstr>
      <vt:lpstr>Фрагмент Базы данных дополнительного образования</vt:lpstr>
      <vt:lpstr>Плакаты-приглашения </vt:lpstr>
      <vt:lpstr>Первые шаги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«Калейдоскоп идей»</dc:title>
  <dc:creator>Ирина Шариш</dc:creator>
  <cp:lastModifiedBy>Людмила Ивановна</cp:lastModifiedBy>
  <cp:revision>23</cp:revision>
  <dcterms:created xsi:type="dcterms:W3CDTF">2016-03-13T15:33:02Z</dcterms:created>
  <dcterms:modified xsi:type="dcterms:W3CDTF">2018-06-18T12:25:12Z</dcterms:modified>
</cp:coreProperties>
</file>