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E8241-DB1E-4DA1-9A12-5623B9F8A75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1C56-7D1B-4266-B65C-C22C51329DC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E8241-DB1E-4DA1-9A12-5623B9F8A75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1C56-7D1B-4266-B65C-C22C51329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E8241-DB1E-4DA1-9A12-5623B9F8A75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1C56-7D1B-4266-B65C-C22C51329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E8241-DB1E-4DA1-9A12-5623B9F8A75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1C56-7D1B-4266-B65C-C22C51329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E8241-DB1E-4DA1-9A12-5623B9F8A75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1C56-7D1B-4266-B65C-C22C51329DC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E8241-DB1E-4DA1-9A12-5623B9F8A75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1C56-7D1B-4266-B65C-C22C51329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E8241-DB1E-4DA1-9A12-5623B9F8A75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1C56-7D1B-4266-B65C-C22C51329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E8241-DB1E-4DA1-9A12-5623B9F8A75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1C56-7D1B-4266-B65C-C22C51329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E8241-DB1E-4DA1-9A12-5623B9F8A75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1C56-7D1B-4266-B65C-C22C51329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E8241-DB1E-4DA1-9A12-5623B9F8A75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31C56-7D1B-4266-B65C-C22C51329D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E8241-DB1E-4DA1-9A12-5623B9F8A75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F31C56-7D1B-4266-B65C-C22C51329DC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FE8241-DB1E-4DA1-9A12-5623B9F8A75E}" type="datetimeFigureOut">
              <a:rPr lang="ru-RU" smtClean="0"/>
              <a:t>27.06.2018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F31C56-7D1B-4266-B65C-C22C51329DC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Живи играя!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789040"/>
            <a:ext cx="7854696" cy="1752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МКУК «Каргопольская ЦБС»</a:t>
            </a:r>
          </a:p>
          <a:p>
            <a:r>
              <a:rPr lang="ru-RU" sz="2000" dirty="0" smtClean="0"/>
              <a:t> (Кречетовская библиотека-филиал)</a:t>
            </a:r>
          </a:p>
          <a:p>
            <a:r>
              <a:rPr lang="ru-RU" sz="2000" dirty="0" smtClean="0"/>
              <a:t>Руководитель проекта: Филатова Л. Е.</a:t>
            </a:r>
          </a:p>
          <a:p>
            <a:r>
              <a:rPr lang="ru-RU" sz="2000" dirty="0" smtClean="0"/>
              <a:t>2018 год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4460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nstantia" pitchFamily="18" charset="0"/>
              <a:buChar char="−"/>
            </a:pPr>
            <a:r>
              <a:rPr lang="ru-RU" dirty="0" smtClean="0"/>
              <a:t>профилактика асоциального поведения детей и подростков через организацию интересного, полезного досуга</a:t>
            </a:r>
            <a:endParaRPr lang="ru-RU" dirty="0"/>
          </a:p>
        </p:txBody>
      </p:sp>
      <p:pic>
        <p:nvPicPr>
          <p:cNvPr id="1026" name="Picture 2" descr="C:\Users\AS\Desktop\Кречетово\игротека-картинки\db1e196fcc5c98275cb1d823a2628e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4984"/>
            <a:ext cx="5349974" cy="3057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81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47675" algn="just"/>
            <a:r>
              <a:rPr lang="ru-RU" dirty="0" smtClean="0"/>
              <a:t>Сформировать комплект современных игр для детей и подростков школьного возраста.</a:t>
            </a:r>
          </a:p>
          <a:p>
            <a:pPr marL="0" indent="447675" algn="just"/>
            <a:r>
              <a:rPr lang="ru-RU" dirty="0" smtClean="0"/>
              <a:t>Организовать и обучить группу волонтеров-инструкторов.</a:t>
            </a:r>
          </a:p>
          <a:p>
            <a:pPr marL="0" indent="447675" algn="just"/>
            <a:r>
              <a:rPr lang="ru-RU" dirty="0" smtClean="0"/>
              <a:t>Оборудовать помещение для работы Клуба, обеспечить возможность регулярного проведения игротек, турниров, чемпионатов.</a:t>
            </a:r>
          </a:p>
        </p:txBody>
      </p:sp>
    </p:spTree>
    <p:extLst>
      <p:ext uri="{BB962C8B-B14F-4D97-AF65-F5344CB8AC3E}">
        <p14:creationId xmlns:p14="http://schemas.microsoft.com/office/powerpoint/2010/main" val="7835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\Desktop\Кречетово\ni8r_08s93w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45" t="-655" r="19191" b="655"/>
          <a:stretch/>
        </p:blipFill>
        <p:spPr bwMode="auto">
          <a:xfrm>
            <a:off x="4644008" y="2108845"/>
            <a:ext cx="3895725" cy="4182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" y="332656"/>
            <a:ext cx="8229600" cy="1143000"/>
          </a:xfrm>
        </p:spPr>
        <p:txBody>
          <a:bodyPr/>
          <a:lstStyle/>
          <a:p>
            <a:r>
              <a:rPr lang="ru-RU" dirty="0" smtClean="0"/>
              <a:t>Целевая аудитория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3826768" cy="3851777"/>
          </a:xfrm>
        </p:spPr>
        <p:txBody>
          <a:bodyPr/>
          <a:lstStyle/>
          <a:p>
            <a:pPr marL="0" indent="447675" algn="just">
              <a:buFont typeface="Arial" pitchFamily="34" charset="0"/>
              <a:buChar char="•"/>
            </a:pPr>
            <a:r>
              <a:rPr lang="ru-RU" dirty="0" smtClean="0"/>
              <a:t>Дети школьного возраста из окрестных деревень (30 человек)</a:t>
            </a:r>
          </a:p>
          <a:p>
            <a:pPr marL="0" indent="447675" algn="just">
              <a:buFont typeface="Arial" pitchFamily="34" charset="0"/>
              <a:buChar char="•"/>
            </a:pPr>
            <a:r>
              <a:rPr lang="ru-RU" dirty="0" smtClean="0"/>
              <a:t>Волонтеры, игроки-инструкторы (5-7 человек)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67544" y="1556792"/>
            <a:ext cx="807218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7675" algn="just"/>
            <a:r>
              <a:rPr lang="ru-RU" sz="2600" dirty="0" smtClean="0"/>
              <a:t>Учащиеся МОУ «Кречетовская СШ» (54 человека), в т. ч.:</a:t>
            </a:r>
          </a:p>
        </p:txBody>
      </p:sp>
    </p:spTree>
    <p:extLst>
      <p:ext uri="{BB962C8B-B14F-4D97-AF65-F5344CB8AC3E}">
        <p14:creationId xmlns:p14="http://schemas.microsoft.com/office/powerpoint/2010/main" val="319778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Основная деятельность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47675" algn="just"/>
            <a:r>
              <a:rPr lang="ru-RU" dirty="0" smtClean="0"/>
              <a:t>Формирование списка игр и их приобретение.</a:t>
            </a:r>
          </a:p>
          <a:p>
            <a:pPr marL="0" indent="447675" algn="just"/>
            <a:r>
              <a:rPr lang="ru-RU" dirty="0" smtClean="0"/>
              <a:t>Организация в библиотеке пространство для функционирования работы Клуба любителей настольных игр</a:t>
            </a:r>
          </a:p>
          <a:p>
            <a:pPr marL="0" indent="447675" algn="just"/>
            <a:r>
              <a:rPr lang="ru-RU" dirty="0" smtClean="0"/>
              <a:t>Формирование группы волонтеров-инструкторов, их обучение.</a:t>
            </a:r>
          </a:p>
          <a:p>
            <a:pPr marL="0" indent="447675" algn="just"/>
            <a:r>
              <a:rPr lang="ru-RU" dirty="0" smtClean="0"/>
              <a:t>Проведение командных чемпионатов и индивидуальных турниров по настольным играм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01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Ожидаемые результаты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47675" algn="just"/>
            <a:r>
              <a:rPr lang="ru-RU" dirty="0" smtClean="0"/>
              <a:t>Количество участников детей и подростков – 54 человека, волонтеры инструкторы – 5 – 7 человек.</a:t>
            </a:r>
          </a:p>
          <a:p>
            <a:pPr marL="0" indent="447675" algn="just"/>
            <a:r>
              <a:rPr lang="ru-RU" dirty="0" smtClean="0"/>
              <a:t>Организуя досуг детей  и подростков, делая его полезным и интересным, библиотека будет способствовать снижению остроты проблемы асоциального поведения детей и подростков. </a:t>
            </a:r>
          </a:p>
          <a:p>
            <a:pPr marL="0" indent="447675" algn="just"/>
            <a:r>
              <a:rPr lang="ru-RU" dirty="0" smtClean="0"/>
              <a:t>Настольные игры способствуют живому общению со сверстниками, развивают интеллект, логику, память, внимание, словарный запас, формируют командный дух.</a:t>
            </a:r>
          </a:p>
        </p:txBody>
      </p:sp>
    </p:spTree>
    <p:extLst>
      <p:ext uri="{BB962C8B-B14F-4D97-AF65-F5344CB8AC3E}">
        <p14:creationId xmlns:p14="http://schemas.microsoft.com/office/powerpoint/2010/main" val="345501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Сроки реализации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Июнь 2018 – сентябрь 2018</a:t>
            </a:r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447675" algn="just">
              <a:buNone/>
            </a:pPr>
            <a:r>
              <a:rPr lang="ru-RU" dirty="0" smtClean="0"/>
              <a:t>Проект реализуется на территории деревень Каргопольского района (Кречетово, Шильда, Елизарово, Дуброва).</a:t>
            </a:r>
            <a:endParaRPr lang="ru-RU" dirty="0"/>
          </a:p>
        </p:txBody>
      </p:sp>
      <p:pic>
        <p:nvPicPr>
          <p:cNvPr id="3074" name="Picture 2" descr="C:\Users\AS\Desktop\Кречетово\игротека-картинки\смартфон-современность-Игры-шахматы-2015945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2"/>
          <a:stretch/>
        </p:blipFill>
        <p:spPr bwMode="auto">
          <a:xfrm>
            <a:off x="1403648" y="2420888"/>
            <a:ext cx="634202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7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00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240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Живи играя!</vt:lpstr>
      <vt:lpstr>Цель проекта</vt:lpstr>
      <vt:lpstr>Задачи проекта</vt:lpstr>
      <vt:lpstr>Целевая аудитория проекта</vt:lpstr>
      <vt:lpstr>Основная деятельность проекта</vt:lpstr>
      <vt:lpstr>Ожидаемые результаты проекта</vt:lpstr>
      <vt:lpstr>Сроки реализации проекта</vt:lpstr>
      <vt:lpstr>Спасибо за внимание!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Живи играя!</dc:title>
  <dc:creator>AS</dc:creator>
  <cp:lastModifiedBy>AS</cp:lastModifiedBy>
  <cp:revision>7</cp:revision>
  <dcterms:created xsi:type="dcterms:W3CDTF">2018-06-27T08:14:44Z</dcterms:created>
  <dcterms:modified xsi:type="dcterms:W3CDTF">2018-06-27T08:51:36Z</dcterms:modified>
</cp:coreProperties>
</file>