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69" r:id="rId5"/>
    <p:sldId id="265" r:id="rId6"/>
    <p:sldId id="270" r:id="rId7"/>
    <p:sldId id="261" r:id="rId8"/>
    <p:sldId id="262" r:id="rId9"/>
    <p:sldId id="258" r:id="rId10"/>
    <p:sldId id="263" r:id="rId11"/>
    <p:sldId id="259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8215" autoAdjust="0"/>
    <p:restoredTop sz="86444" autoAdjust="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heel spokes="8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>
    <p:wheel spokes="8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04000" y="345960"/>
            <a:ext cx="9071280" cy="11718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Бездомные животные</a:t>
            </a:r>
            <a:endParaRPr sz="48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826130" y="3564000"/>
            <a:ext cx="3893150" cy="34729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r"/>
            <a:r>
              <a:rPr lang="ru-RU" sz="2400" dirty="0"/>
              <a:t>Работу </a:t>
            </a:r>
            <a:r>
              <a:rPr lang="ru-RU" sz="2400" dirty="0" smtClean="0"/>
              <a:t>выполнила</a:t>
            </a:r>
            <a:endParaRPr sz="2400"/>
          </a:p>
          <a:p>
            <a:pPr algn="r"/>
            <a:r>
              <a:rPr lang="ru-RU" sz="2400" dirty="0" smtClean="0"/>
              <a:t>ученица 8 </a:t>
            </a:r>
            <a:r>
              <a:rPr lang="ru-RU" sz="2400" dirty="0"/>
              <a:t>«Б» </a:t>
            </a:r>
            <a:r>
              <a:rPr lang="ru-RU" sz="2400" dirty="0" smtClean="0"/>
              <a:t>класса</a:t>
            </a:r>
          </a:p>
          <a:p>
            <a:pPr algn="r"/>
            <a:r>
              <a:rPr lang="ru-RU" sz="2400" dirty="0" smtClean="0"/>
              <a:t>МКОУ «СОШ </a:t>
            </a:r>
          </a:p>
          <a:p>
            <a:pPr algn="r"/>
            <a:r>
              <a:rPr lang="ru-RU" sz="2400" dirty="0" smtClean="0"/>
              <a:t>ст. </a:t>
            </a:r>
            <a:r>
              <a:rPr lang="ru-RU" sz="2400" dirty="0" err="1" smtClean="0"/>
              <a:t>Екатериноградской</a:t>
            </a:r>
            <a:r>
              <a:rPr lang="ru-RU" sz="2400" dirty="0" smtClean="0"/>
              <a:t>»</a:t>
            </a:r>
          </a:p>
          <a:p>
            <a:pPr algn="r"/>
            <a:r>
              <a:rPr lang="ru-RU" sz="2400" dirty="0" err="1" smtClean="0"/>
              <a:t>Стаценко</a:t>
            </a:r>
            <a:r>
              <a:rPr lang="ru-RU" sz="2400" dirty="0" smtClean="0"/>
              <a:t> Светлана</a:t>
            </a:r>
            <a:endParaRPr sz="2400"/>
          </a:p>
          <a:p>
            <a:pPr algn="r"/>
            <a:endParaRPr lang="ru-RU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6196" y="1350945"/>
            <a:ext cx="3465549" cy="294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poetryclub.com.ua/upload/poem_all/003882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792" y="2267669"/>
            <a:ext cx="5753100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53966" y="4137027"/>
            <a:ext cx="9644130" cy="3071834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Будем хорошими людьми.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будем бросать животных.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Будем заботиться о тех, кого приручили.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 если увидим бездомного котёнка или собачку, постараемся проявить о них заботу: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покормим, обогреем.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28" y="207936"/>
            <a:ext cx="5715040" cy="378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4611684" y="350813"/>
            <a:ext cx="5143536" cy="1214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ВЫВОД: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43768" y="827509"/>
            <a:ext cx="9792840" cy="5976664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древние времена человек первым приручил собаку.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Собака – друг человека.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 люди не всегда это помнят. Некоторые могут выгнать собак на улицу или усыпить.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Так делать НЕЛЬЗЯ!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Животные тоже хотят ЖИТЬ!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5471" y="5780101"/>
            <a:ext cx="8429684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	Это памятник сенбернару </a:t>
            </a:r>
            <a:r>
              <a:rPr lang="ru-RU" sz="2400" b="1" dirty="0" err="1" smtClean="0">
                <a:solidFill>
                  <a:srgbClr val="0070C0"/>
                </a:solidFill>
                <a:latin typeface="Arial Narrow" pitchFamily="34" charset="0"/>
              </a:rPr>
              <a:t>Барри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—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статуя собаки с прижавшимся к ней ребенком.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Надпись гласит: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спасшему сорок человек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убитому сорок первым».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kornilova.by/upload/iblock/830/1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8024" y="0"/>
            <a:ext cx="4608512" cy="575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45991" y="5780101"/>
            <a:ext cx="8429684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	Это памятник сенбернару </a:t>
            </a:r>
            <a:r>
              <a:rPr lang="ru-RU" sz="2400" b="1" dirty="0" err="1" smtClean="0">
                <a:solidFill>
                  <a:srgbClr val="0070C0"/>
                </a:solidFill>
                <a:latin typeface="Arial Narrow" pitchFamily="34" charset="0"/>
              </a:rPr>
              <a:t>Барри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—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статуя собаки с прижавшимся к ней ребенком.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Надпись гласит: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спасшему сорок человек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убитому сорок первым».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kornilova.by/upload/iblock/830/1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8544" y="0"/>
            <a:ext cx="4608512" cy="575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kornilova.by/upload/iblock/830/1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0424" y="152400"/>
            <a:ext cx="4608512" cy="575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kornilova.by/upload/iblock/830/1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0944" y="152400"/>
            <a:ext cx="4608512" cy="575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098" y="207937"/>
            <a:ext cx="7271290" cy="529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2660" y="5637225"/>
            <a:ext cx="80010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ёс породы </a:t>
            </a:r>
            <a:r>
              <a:rPr lang="ru-RU" sz="2400" b="1" dirty="0" err="1" smtClean="0">
                <a:solidFill>
                  <a:srgbClr val="0070C0"/>
                </a:solidFill>
              </a:rPr>
              <a:t>Акита-ину</a:t>
            </a:r>
            <a:r>
              <a:rPr lang="ru-RU" sz="2400" b="1" dirty="0" smtClean="0">
                <a:solidFill>
                  <a:srgbClr val="0070C0"/>
                </a:solidFill>
              </a:rPr>
              <a:t>, являющийся символом верности и преданности в Японии.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090" y="5994415"/>
            <a:ext cx="975522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	В Тольятти на протяжении семи лет немецкая овчарка,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хозяева которой погибли в автокатастрофе, ждала их на обочине дороги. После смерти преданной собаки люди поставили ей памятник.</a:t>
            </a:r>
          </a:p>
        </p:txBody>
      </p:sp>
      <p:pic>
        <p:nvPicPr>
          <p:cNvPr id="9218" name="Picture 2" descr="http://ic.pics.livejournal.com/chronograph/16022037/1060866/1060866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9952" y="0"/>
            <a:ext cx="6336704" cy="587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8.blog.ru/lr/0a05242398709888e4cbf589bd34418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88632" cy="374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968610" y="3494085"/>
            <a:ext cx="6786610" cy="3775115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Как больно, как жалко видеть бездомных животных, выброшенных на улицу прежними хозяевами. Но для бездомного пса, прогнавший его всегда остается хозяином, ему навсегда отданы верность и привязанность.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сердце животного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нет места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злости, обиде, злопамятности.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sciencedaily.com/2010/11/101127105348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55501"/>
            <a:ext cx="4077016" cy="543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3816176" y="323453"/>
            <a:ext cx="6264449" cy="7128927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Часто бывает, что отчаявшегося человека, стоящего на краю пропасти,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 любящего никого 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никем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не любимого,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спасает преданное ему существо,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своей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лаской и верностью </a:t>
            </a:r>
            <a:r>
              <a:rPr lang="ru-RU" sz="3200" b="1" dirty="0" smtClean="0">
                <a:solidFill>
                  <a:srgbClr val="0070C0"/>
                </a:solidFill>
              </a:rPr>
              <a:t>растапливает лёд в сердце,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возвращает к жизни.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2528" y="4708531"/>
            <a:ext cx="9644130" cy="264320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Есть </a:t>
            </a:r>
            <a:r>
              <a:rPr lang="ru-RU" sz="3600" b="1" dirty="0" smtClean="0">
                <a:solidFill>
                  <a:srgbClr val="FF0000"/>
                </a:solidFill>
              </a:rPr>
              <a:t>добрые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люди.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Они заботятся о брошенных животных. Строят для них приюты. Люди, которые работают в приюте, заботятся об этих животных, стараются брошенным животным найти новых хозяев.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04" y="207937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9983" y="207937"/>
            <a:ext cx="443667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28" y="922317"/>
            <a:ext cx="524533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97238" y="5351473"/>
            <a:ext cx="63183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Без кошки нет дома, без собаки - двора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42" y="6280167"/>
            <a:ext cx="94298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Если лает домашняя собака, это хорошо. Но когда лает бездомная собака, это плохо и опасно.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8144" y="0"/>
            <a:ext cx="6143668" cy="15696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Твоей любви, хватило бы на тысячу,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А</a:t>
            </a:r>
            <a:r>
              <a:rPr lang="ru-RU" sz="2400" b="1" dirty="0" smtClean="0">
                <a:solidFill>
                  <a:srgbClr val="0070C0"/>
                </a:solidFill>
              </a:rPr>
              <a:t> верности твоей на миллион!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Собака – это вечное открытие!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Собака – бесконечный разговор!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278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Sshi</cp:lastModifiedBy>
  <cp:revision>34</cp:revision>
  <dcterms:modified xsi:type="dcterms:W3CDTF">2018-06-26T11:44:04Z</dcterms:modified>
</cp:coreProperties>
</file>