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6E505C-419B-455F-BC06-1518545D01F3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9FEF45-3A59-4758-A84B-A0FB9E3104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2266" t="24902" r="61328" b="56055"/>
          <a:stretch>
            <a:fillRect/>
          </a:stretch>
        </p:blipFill>
        <p:spPr bwMode="auto">
          <a:xfrm>
            <a:off x="3286116" y="4143380"/>
            <a:ext cx="2500330" cy="23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642918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Государственное автономное учреждение культуры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Ямало-Ненецкого автономного округа </a:t>
            </a:r>
          </a:p>
          <a:p>
            <a:pPr algn="ctr"/>
            <a:r>
              <a:rPr lang="ru-RU" dirty="0" smtClean="0">
                <a:latin typeface="+mj-lt"/>
              </a:rPr>
              <a:t>«Окружной Центр национальных культур»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Окружной интегрированный</a:t>
            </a:r>
          </a:p>
          <a:p>
            <a:pPr algn="ctr"/>
            <a:r>
              <a:rPr lang="ru-RU" sz="3600" dirty="0" smtClean="0">
                <a:latin typeface="+mj-lt"/>
              </a:rPr>
              <a:t>конкурс творческих достижений </a:t>
            </a:r>
          </a:p>
          <a:p>
            <a:pPr algn="ctr"/>
            <a:r>
              <a:rPr lang="ru-RU" sz="3600" dirty="0" smtClean="0">
                <a:latin typeface="+mj-lt"/>
              </a:rPr>
              <a:t>«#ЖИТЬ»</a:t>
            </a:r>
          </a:p>
          <a:p>
            <a:pPr algn="ctr"/>
            <a:r>
              <a:rPr lang="ru-RU" dirty="0" smtClean="0">
                <a:latin typeface="+mj-lt"/>
              </a:rPr>
              <a:t>(Дистанционная форма проведения)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bediteli-vok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20453"/>
            <a:ext cx="6634183" cy="4894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29552" cy="6532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Победители в номинации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«Вокал»</a:t>
            </a:r>
            <a:endParaRPr lang="ru-RU" sz="2700" b="1" dirty="0"/>
          </a:p>
        </p:txBody>
      </p:sp>
      <p:pic>
        <p:nvPicPr>
          <p:cNvPr id="4" name="Picture 2" descr="http://ocnk89.ru/images/kniga-Jit/izo_13-18/izo-14-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132" t="77567" r="4132"/>
          <a:stretch>
            <a:fillRect/>
          </a:stretch>
        </p:blipFill>
        <p:spPr bwMode="auto">
          <a:xfrm>
            <a:off x="0" y="6137635"/>
            <a:ext cx="9144000" cy="72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cnk89.ru/images/kniga-Jit/izo_13-18/izo-14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32" t="77567" r="4132"/>
          <a:stretch>
            <a:fillRect/>
          </a:stretch>
        </p:blipFill>
        <p:spPr bwMode="auto">
          <a:xfrm>
            <a:off x="0" y="6137635"/>
            <a:ext cx="9144000" cy="720365"/>
          </a:xfrm>
          <a:prstGeom prst="rect">
            <a:avLst/>
          </a:prstGeom>
          <a:noFill/>
        </p:spPr>
      </p:pic>
      <p:pic>
        <p:nvPicPr>
          <p:cNvPr id="5" name="Рисунок 4" descr="Kniga-Jit-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07" y="951005"/>
            <a:ext cx="7147793" cy="49559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il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45257"/>
            <a:ext cx="7429552" cy="4955511"/>
          </a:xfrm>
          <a:prstGeom prst="rect">
            <a:avLst/>
          </a:prstGeom>
        </p:spPr>
      </p:pic>
      <p:pic>
        <p:nvPicPr>
          <p:cNvPr id="4" name="Picture 2" descr="http://ocnk89.ru/images/kniga-Jit/izo_13-18/izo-14-15.jpg"/>
          <p:cNvPicPr>
            <a:picLocks noChangeAspect="1" noChangeArrowheads="1"/>
          </p:cNvPicPr>
          <p:nvPr/>
        </p:nvPicPr>
        <p:blipFill>
          <a:blip r:embed="rId3"/>
          <a:srcRect l="4132" t="77567" r="4132"/>
          <a:stretch>
            <a:fillRect/>
          </a:stretch>
        </p:blipFill>
        <p:spPr bwMode="auto">
          <a:xfrm>
            <a:off x="0" y="6208475"/>
            <a:ext cx="9144000" cy="6495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429552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86808" cy="42862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Конкурс  представляет собой мероприятие, направленное на социализацию людей с ограниченными возможностями здоровья (</a:t>
            </a:r>
            <a:r>
              <a:rPr lang="ru-RU" dirty="0" err="1" smtClean="0"/>
              <a:t>далее-ОВЗ</a:t>
            </a:r>
            <a:r>
              <a:rPr lang="ru-RU" dirty="0" smtClean="0"/>
              <a:t>) посредством демонстрации их творческих умений и навыков, как в  самостоятельной деятельности, так и совместной деятельности в творческих группах  с участниками без ОВЗ и/или под руководством педагогических, социальных и иных работников с использованием  современных дистанционных технологий.</a:t>
            </a:r>
            <a:endParaRPr lang="ru-RU" dirty="0"/>
          </a:p>
        </p:txBody>
      </p:sp>
      <p:pic>
        <p:nvPicPr>
          <p:cNvPr id="5" name="Picture 2" descr="http://ocnk89.ru/images/kniga-Jit/izo_13-18/izo-14-15.jpg"/>
          <p:cNvPicPr>
            <a:picLocks noChangeAspect="1" noChangeArrowheads="1"/>
          </p:cNvPicPr>
          <p:nvPr/>
        </p:nvPicPr>
        <p:blipFill>
          <a:blip r:embed="rId2"/>
          <a:srcRect l="4132" t="77567" r="4132"/>
          <a:stretch>
            <a:fillRect/>
          </a:stretch>
        </p:blipFill>
        <p:spPr bwMode="auto">
          <a:xfrm>
            <a:off x="0" y="6040244"/>
            <a:ext cx="9144000" cy="81775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2266" t="24902" r="61328" b="56055"/>
          <a:stretch>
            <a:fillRect/>
          </a:stretch>
        </p:blipFill>
        <p:spPr bwMode="auto">
          <a:xfrm>
            <a:off x="7715272" y="528638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" y="928670"/>
            <a:ext cx="7829576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/>
              <a:t>Цель Конкурса</a:t>
            </a:r>
          </a:p>
          <a:p>
            <a:pPr algn="ctr">
              <a:buNone/>
            </a:pPr>
            <a:endParaRPr lang="ru-RU" u="sng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Основной целью Конкурса является привлечение широкого круга людей с ОВЗ к активному и равноправному участию в культурной жизни общества и содействие развитию творческих способностей одаренных людей и их социальной адаптации и реабилитации.</a:t>
            </a:r>
            <a:endParaRPr lang="ru-RU" sz="2400" dirty="0"/>
          </a:p>
        </p:txBody>
      </p:sp>
      <p:pic>
        <p:nvPicPr>
          <p:cNvPr id="6" name="Picture 2" descr="http://ocnk89.ru/images/kniga-Jit/izo_13-18/izo-14-15.jpg"/>
          <p:cNvPicPr>
            <a:picLocks noChangeAspect="1" noChangeArrowheads="1"/>
          </p:cNvPicPr>
          <p:nvPr/>
        </p:nvPicPr>
        <p:blipFill>
          <a:blip r:embed="rId2"/>
          <a:srcRect l="4132" t="77567" r="4132"/>
          <a:stretch>
            <a:fillRect/>
          </a:stretch>
        </p:blipFill>
        <p:spPr bwMode="auto">
          <a:xfrm>
            <a:off x="0" y="6040244"/>
            <a:ext cx="9144000" cy="81775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2266" t="24902" r="61328" b="56055"/>
          <a:stretch>
            <a:fillRect/>
          </a:stretch>
        </p:blipFill>
        <p:spPr bwMode="auto">
          <a:xfrm>
            <a:off x="7715272" y="528638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cnk89.ru/images/kniga-Jit/izo_13-18/izo-14-15.jpg"/>
          <p:cNvPicPr>
            <a:picLocks noChangeAspect="1" noChangeArrowheads="1"/>
          </p:cNvPicPr>
          <p:nvPr/>
        </p:nvPicPr>
        <p:blipFill>
          <a:blip r:embed="rId2"/>
          <a:srcRect l="4132" t="77567" r="4132"/>
          <a:stretch>
            <a:fillRect/>
          </a:stretch>
        </p:blipFill>
        <p:spPr bwMode="auto">
          <a:xfrm>
            <a:off x="0" y="6040244"/>
            <a:ext cx="9144000" cy="81775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2266" t="24902" r="61328" b="56055"/>
          <a:stretch>
            <a:fillRect/>
          </a:stretch>
        </p:blipFill>
        <p:spPr bwMode="auto">
          <a:xfrm>
            <a:off x="7715272" y="528638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43932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/>
              <a:t>Задачи Конкурса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Привлечение людей с ограниченными возможностями здоровья к занятиям различным видам искусства в целях их социальной адаптации и интеграции в общество;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Выявление творчески одаренных людей с ограниченными возможностями здоровья в различных видах искусства;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Вовлечение клубов, центров, объединений, общественных  организаций, учреждений и других организаций (коллективов), работающих с людьми с ОВЗ, в активную творческую 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Содействие обеспечению доступа инвалидов к занятиям творческой деятельностью;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Обмен творческими и практическими результатами работы по </a:t>
            </a:r>
            <a:r>
              <a:rPr lang="ru-RU" sz="2000" dirty="0" err="1" smtClean="0"/>
              <a:t>моциокультурной</a:t>
            </a:r>
            <a:r>
              <a:rPr lang="ru-RU" sz="2000" dirty="0" smtClean="0"/>
              <a:t> реабилитации людей  с ОВЗ между муниципальными образованиями ЯНАО.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115328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/>
              <a:t>Номинации и возрастные категории  Конкурса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Вокал»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«Инструментальная музыка»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«Хореография»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«Художественное слово»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«Декоративно – прикладное искусство»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«Изобразительное искусство»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7до 12 лет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13 до 18 лет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19 до 35 лет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старше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ocnk89.ru/images/kniga-Jit/izo_13-18/izo-14-15.jpg"/>
          <p:cNvPicPr>
            <a:picLocks noChangeAspect="1" noChangeArrowheads="1"/>
          </p:cNvPicPr>
          <p:nvPr/>
        </p:nvPicPr>
        <p:blipFill>
          <a:blip r:embed="rId2"/>
          <a:srcRect l="4132" t="77567" r="4132"/>
          <a:stretch>
            <a:fillRect/>
          </a:stretch>
        </p:blipFill>
        <p:spPr bwMode="auto">
          <a:xfrm>
            <a:off x="0" y="6040244"/>
            <a:ext cx="9144000" cy="81775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2266" t="24902" r="61328" b="56055"/>
          <a:stretch>
            <a:fillRect/>
          </a:stretch>
        </p:blipFill>
        <p:spPr bwMode="auto">
          <a:xfrm>
            <a:off x="7715272" y="528638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–участники конкурса</a:t>
            </a:r>
            <a:endParaRPr lang="ru-RU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93083"/>
            <a:ext cx="8229600" cy="30718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Департамент  культуры</a:t>
            </a:r>
            <a:br>
              <a:rPr lang="ru-RU" sz="2400" dirty="0" smtClean="0"/>
            </a:br>
            <a:r>
              <a:rPr lang="ru-RU" sz="2400" dirty="0" smtClean="0"/>
              <a:t>Ямало-Ненецкого автономного округа;</a:t>
            </a:r>
          </a:p>
          <a:p>
            <a:r>
              <a:rPr lang="ru-RU" sz="2400" dirty="0" smtClean="0"/>
              <a:t>Учреждения культуры МО</a:t>
            </a:r>
            <a:br>
              <a:rPr lang="ru-RU" sz="2400" dirty="0" smtClean="0"/>
            </a:br>
            <a:r>
              <a:rPr lang="ru-RU" sz="2400" dirty="0" smtClean="0"/>
              <a:t>Ямало-Ненецкого автономного округа;</a:t>
            </a:r>
          </a:p>
          <a:p>
            <a:r>
              <a:rPr lang="ru-RU" sz="2400" dirty="0" smtClean="0"/>
              <a:t>Государственное автономное учреждение культуры</a:t>
            </a:r>
            <a:br>
              <a:rPr lang="ru-RU" sz="2400" dirty="0" smtClean="0"/>
            </a:br>
            <a:r>
              <a:rPr lang="ru-RU" sz="2400" dirty="0" smtClean="0"/>
              <a:t> Ямало-Ненецкого автономного округа</a:t>
            </a:r>
            <a:br>
              <a:rPr lang="ru-RU" sz="2400" dirty="0" smtClean="0"/>
            </a:br>
            <a:r>
              <a:rPr lang="ru-RU" sz="2400" dirty="0" smtClean="0"/>
              <a:t>«Окружной Центр национальных культур»</a:t>
            </a:r>
          </a:p>
        </p:txBody>
      </p:sp>
      <p:pic>
        <p:nvPicPr>
          <p:cNvPr id="7" name="Picture 2" descr="http://ocnk89.ru/images/kniga-Jit/izo_13-18/izo-14-15.jpg"/>
          <p:cNvPicPr>
            <a:picLocks noChangeAspect="1" noChangeArrowheads="1"/>
          </p:cNvPicPr>
          <p:nvPr/>
        </p:nvPicPr>
        <p:blipFill>
          <a:blip r:embed="rId2"/>
          <a:srcRect l="4132" t="77567" r="4132"/>
          <a:stretch>
            <a:fillRect/>
          </a:stretch>
        </p:blipFill>
        <p:spPr bwMode="auto">
          <a:xfrm>
            <a:off x="0" y="6040244"/>
            <a:ext cx="9144000" cy="8177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2266" t="24902" r="61328" b="56055"/>
          <a:stretch>
            <a:fillRect/>
          </a:stretch>
        </p:blipFill>
        <p:spPr bwMode="auto">
          <a:xfrm>
            <a:off x="7715272" y="528638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bediteli-iz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895"/>
            <a:ext cx="8572528" cy="5150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29552" cy="6532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Победители в номинации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«Изобразительное искусство»</a:t>
            </a:r>
            <a:endParaRPr lang="ru-RU" sz="2700" b="1" dirty="0"/>
          </a:p>
        </p:txBody>
      </p:sp>
      <p:pic>
        <p:nvPicPr>
          <p:cNvPr id="4" name="Picture 2" descr="http://ocnk89.ru/images/kniga-Jit/izo_13-18/izo-14-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132" t="77567" r="4132"/>
          <a:stretch>
            <a:fillRect/>
          </a:stretch>
        </p:blipFill>
        <p:spPr bwMode="auto">
          <a:xfrm>
            <a:off x="0" y="6137635"/>
            <a:ext cx="9144000" cy="72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bediteli-dekor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10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29552" cy="6532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Победители в номинации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«Декоративно-прикладное искусство»</a:t>
            </a:r>
            <a:endParaRPr lang="ru-RU" sz="2700" b="1" dirty="0"/>
          </a:p>
        </p:txBody>
      </p:sp>
      <p:pic>
        <p:nvPicPr>
          <p:cNvPr id="4" name="Picture 2" descr="http://ocnk89.ru/images/kniga-Jit/izo_13-18/izo-14-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132" t="77567" r="4132"/>
          <a:stretch>
            <a:fillRect/>
          </a:stretch>
        </p:blipFill>
        <p:spPr bwMode="auto">
          <a:xfrm>
            <a:off x="0" y="6137635"/>
            <a:ext cx="9144000" cy="72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bediteli-dekor-02.jpg"/>
          <p:cNvPicPr>
            <a:picLocks noChangeAspect="1"/>
          </p:cNvPicPr>
          <p:nvPr/>
        </p:nvPicPr>
        <p:blipFill>
          <a:blip r:embed="rId2"/>
          <a:srcRect r="3880"/>
          <a:stretch>
            <a:fillRect/>
          </a:stretch>
        </p:blipFill>
        <p:spPr>
          <a:xfrm>
            <a:off x="642910" y="1285860"/>
            <a:ext cx="8501090" cy="4899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29552" cy="6532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Победители в номинации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«Декоративно-прикладное искусство»</a:t>
            </a:r>
            <a:endParaRPr lang="ru-RU" sz="2700" b="1" dirty="0"/>
          </a:p>
        </p:txBody>
      </p:sp>
      <p:pic>
        <p:nvPicPr>
          <p:cNvPr id="4" name="Picture 2" descr="http://ocnk89.ru/images/kniga-Jit/izo_13-18/izo-14-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132" t="77567" r="4132"/>
          <a:stretch>
            <a:fillRect/>
          </a:stretch>
        </p:blipFill>
        <p:spPr bwMode="auto">
          <a:xfrm>
            <a:off x="0" y="6137635"/>
            <a:ext cx="9144000" cy="72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254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Организации –участники конкурса</vt:lpstr>
      <vt:lpstr>Победители в номинации «Изобразительное искусство»</vt:lpstr>
      <vt:lpstr>Победители в номинации «Декоративно-прикладное искусство»</vt:lpstr>
      <vt:lpstr>Победители в номинации «Декоративно-прикладное искусство»</vt:lpstr>
      <vt:lpstr>Победители в номинации «Вокал»</vt:lpstr>
      <vt:lpstr>Слайд 11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Володина</dc:creator>
  <cp:lastModifiedBy>Оксана</cp:lastModifiedBy>
  <cp:revision>55</cp:revision>
  <dcterms:created xsi:type="dcterms:W3CDTF">2017-03-29T10:45:00Z</dcterms:created>
  <dcterms:modified xsi:type="dcterms:W3CDTF">2018-07-20T03:57:21Z</dcterms:modified>
</cp:coreProperties>
</file>