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User\Desktop\gifotkrytki.ru___ph_6_2_32375978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" y="147638"/>
            <a:ext cx="7677150" cy="6710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«Мы стремимся к тому, чтобы в школе и стены говорили»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00108"/>
            <a:ext cx="7862150" cy="5643602"/>
          </a:xfrm>
        </p:spPr>
        <p:txBody>
          <a:bodyPr>
            <a:normAutofit fontScale="32500" lnSpcReduction="20000"/>
          </a:bodyPr>
          <a:lstStyle/>
          <a:p>
            <a:pPr algn="r">
              <a:buNone/>
            </a:pPr>
            <a:r>
              <a:rPr lang="ru-RU" dirty="0" smtClean="0"/>
              <a:t>С  </a:t>
            </a:r>
            <a:r>
              <a:rPr lang="ru-RU" dirty="0" smtClean="0"/>
              <a:t>гордостью за прошлое,</a:t>
            </a:r>
          </a:p>
          <a:p>
            <a:pPr algn="r">
              <a:buNone/>
            </a:pPr>
            <a:r>
              <a:rPr lang="ru-RU" dirty="0" smtClean="0"/>
              <a:t>С  </a:t>
            </a:r>
            <a:r>
              <a:rPr lang="ru-RU" dirty="0" smtClean="0"/>
              <a:t>заботой о настоящем,</a:t>
            </a:r>
          </a:p>
          <a:p>
            <a:pPr algn="r">
              <a:buNone/>
            </a:pPr>
            <a:r>
              <a:rPr lang="ru-RU" dirty="0" smtClean="0"/>
              <a:t>С  </a:t>
            </a:r>
            <a:r>
              <a:rPr lang="ru-RU" dirty="0" smtClean="0"/>
              <a:t>верой в будущее.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sz="3700" b="1" dirty="0" smtClean="0"/>
              <a:t>Актуальность проекта</a:t>
            </a:r>
            <a:endParaRPr lang="ru-RU" sz="3700" dirty="0" smtClean="0"/>
          </a:p>
          <a:p>
            <a:pPr>
              <a:buNone/>
            </a:pPr>
            <a:r>
              <a:rPr lang="ru-RU" sz="3700" dirty="0" smtClean="0"/>
              <a:t>9 мая 2018 года Президент РФ Владимир Путин подписал Указ №211 «О подготовке и проведении празднования 75-й годовщины Победы в Великой Отечественной войне 1941-1945 г.».</a:t>
            </a:r>
          </a:p>
          <a:p>
            <a:pPr>
              <a:buNone/>
            </a:pPr>
            <a:r>
              <a:rPr lang="ru-RU" sz="3700" dirty="0" smtClean="0"/>
              <a:t>В течение многих лет детская организация </a:t>
            </a:r>
            <a:r>
              <a:rPr lang="ru-RU" sz="3700" dirty="0" smtClean="0"/>
              <a:t> </a:t>
            </a:r>
            <a:r>
              <a:rPr lang="ru-RU" sz="3700" dirty="0" err="1" smtClean="0"/>
              <a:t>Елизаветовской</a:t>
            </a:r>
            <a:r>
              <a:rPr lang="ru-RU" sz="3700" dirty="0" smtClean="0"/>
              <a:t> школы «Память</a:t>
            </a:r>
            <a:r>
              <a:rPr lang="ru-RU" sz="3700" dirty="0" smtClean="0"/>
              <a:t>» создаёт и реализует проекты по военно-патриотическому воспитанию, где предусматривается работа с ветеранами.</a:t>
            </a:r>
          </a:p>
          <a:p>
            <a:pPr>
              <a:buNone/>
            </a:pPr>
            <a:r>
              <a:rPr lang="ru-RU" sz="3700" dirty="0" smtClean="0"/>
              <a:t>Проект по оформлению Зала БОЕВОЙ СЛАВЫ станет основополагающим мероприятием в реализации Указа Президента о подготовке и проведении празднования 75 годовщины Победы в Великой Отечественной войне 1941-1945 годов.</a:t>
            </a:r>
          </a:p>
          <a:p>
            <a:pPr>
              <a:buNone/>
            </a:pPr>
            <a:r>
              <a:rPr lang="ru-RU" sz="3700" b="1" dirty="0" smtClean="0"/>
              <a:t>Цель: </a:t>
            </a:r>
            <a:r>
              <a:rPr lang="ru-RU" sz="3700" dirty="0" smtClean="0"/>
              <a:t>Повышение социальной активности и гражданской ответственности детей и подростков;</a:t>
            </a:r>
          </a:p>
          <a:p>
            <a:pPr>
              <a:buNone/>
            </a:pPr>
            <a:r>
              <a:rPr lang="ru-RU" sz="3700" dirty="0" smtClean="0"/>
              <a:t>- воспитание у школьников чувства сопереживания, взаимопомощи, поддержки к ветеранам, живущим по соседству с ними.</a:t>
            </a:r>
          </a:p>
          <a:p>
            <a:pPr>
              <a:buNone/>
            </a:pPr>
            <a:r>
              <a:rPr lang="ru-RU" sz="3700" b="1" dirty="0" smtClean="0"/>
              <a:t>Задачи:</a:t>
            </a:r>
            <a:endParaRPr lang="ru-RU" sz="3700" dirty="0" smtClean="0"/>
          </a:p>
          <a:p>
            <a:pPr>
              <a:buNone/>
            </a:pPr>
            <a:r>
              <a:rPr lang="ru-RU" sz="3700" dirty="0" smtClean="0"/>
              <a:t>Вовлечь детей и подростков в поисковую и исследовательскую деятельность.</a:t>
            </a:r>
          </a:p>
          <a:p>
            <a:pPr>
              <a:buNone/>
            </a:pPr>
            <a:r>
              <a:rPr lang="ru-RU" sz="3700" dirty="0" smtClean="0"/>
              <a:t>Выявить степень участия жителей села в Великой Отечественной войне, работе тыла в годы войны.</a:t>
            </a:r>
          </a:p>
          <a:p>
            <a:pPr>
              <a:buNone/>
            </a:pPr>
            <a:r>
              <a:rPr lang="ru-RU" sz="3700" dirty="0" smtClean="0"/>
              <a:t>Донести до будущих поколений примеры героизма и мужества, любви к Родине наших земляков.</a:t>
            </a:r>
          </a:p>
          <a:p>
            <a:pPr>
              <a:buNone/>
            </a:pPr>
            <a:r>
              <a:rPr lang="ru-RU" sz="3700" dirty="0" smtClean="0"/>
              <a:t>Вызвать у детей эмоциональный отклик на рассказы очевидцев, отразить полученные впечатления и чувства в рассказах, сочинениях, интервью;</a:t>
            </a:r>
          </a:p>
          <a:p>
            <a:pPr>
              <a:buNone/>
            </a:pPr>
            <a:r>
              <a:rPr lang="ru-RU" sz="3700" b="1" dirty="0" smtClean="0"/>
              <a:t>Адресаты деятельности/целевая аудитория</a:t>
            </a:r>
            <a:endParaRPr lang="ru-RU" sz="3700" dirty="0" smtClean="0"/>
          </a:p>
          <a:p>
            <a:pPr>
              <a:buNone/>
            </a:pPr>
            <a:r>
              <a:rPr lang="ru-RU" sz="3700" dirty="0" smtClean="0"/>
              <a:t>В реализации проекта могут принять участие воспитанники и учащиеся образовательных учреждений, родители, односельчане. </a:t>
            </a:r>
          </a:p>
          <a:p>
            <a:pPr>
              <a:buNone/>
            </a:pPr>
            <a:r>
              <a:rPr lang="ru-RU" sz="3700" b="1" dirty="0" smtClean="0"/>
              <a:t>Партнёры проекта:</a:t>
            </a:r>
            <a:endParaRPr lang="ru-RU" sz="3700" dirty="0" smtClean="0"/>
          </a:p>
          <a:p>
            <a:pPr>
              <a:buNone/>
            </a:pPr>
            <a:r>
              <a:rPr lang="ru-RU" sz="3700" dirty="0" smtClean="0"/>
              <a:t>Администрация </a:t>
            </a:r>
            <a:r>
              <a:rPr lang="ru-RU" sz="3700" dirty="0" err="1" smtClean="0"/>
              <a:t>Елизаветовского</a:t>
            </a:r>
            <a:r>
              <a:rPr lang="ru-RU" sz="3700" dirty="0" smtClean="0"/>
              <a:t> сельского поселения.</a:t>
            </a:r>
          </a:p>
          <a:p>
            <a:pPr>
              <a:buNone/>
            </a:pPr>
            <a:r>
              <a:rPr lang="ru-RU" sz="3700" dirty="0" smtClean="0"/>
              <a:t>Редакция газеты «Вести </a:t>
            </a:r>
            <a:r>
              <a:rPr lang="ru-RU" sz="3700" dirty="0" err="1" smtClean="0"/>
              <a:t>Придонья</a:t>
            </a:r>
            <a:r>
              <a:rPr lang="ru-RU" sz="3700" dirty="0" smtClean="0"/>
              <a:t>».</a:t>
            </a:r>
          </a:p>
          <a:p>
            <a:pPr>
              <a:buNone/>
            </a:pPr>
            <a:r>
              <a:rPr lang="ru-RU" sz="3700" dirty="0" err="1" smtClean="0"/>
              <a:t>Елизаветовская</a:t>
            </a:r>
            <a:r>
              <a:rPr lang="ru-RU" sz="3700" dirty="0" smtClean="0"/>
              <a:t> школа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Наши традиционные мероприятия</a:t>
            </a:r>
            <a:endParaRPr lang="ru-RU" sz="2800" dirty="0"/>
          </a:p>
        </p:txBody>
      </p:sp>
      <p:pic>
        <p:nvPicPr>
          <p:cNvPr id="1026" name="Picture 2" descr="D:\Users\User\Desktop\Новая папка\галькова\9 м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9623"/>
          <a:stretch>
            <a:fillRect/>
          </a:stretch>
        </p:blipFill>
        <p:spPr bwMode="auto">
          <a:xfrm>
            <a:off x="1000100" y="857232"/>
            <a:ext cx="3534815" cy="2124076"/>
          </a:xfrm>
          <a:prstGeom prst="rect">
            <a:avLst/>
          </a:prstGeom>
          <a:noFill/>
        </p:spPr>
      </p:pic>
      <p:pic>
        <p:nvPicPr>
          <p:cNvPr id="1027" name="Picture 3" descr="D:\Users\User\Desktop\Новая папка\галькова\9м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857232"/>
            <a:ext cx="3310410" cy="2193147"/>
          </a:xfrm>
          <a:prstGeom prst="rect">
            <a:avLst/>
          </a:prstGeom>
          <a:noFill/>
        </p:spPr>
      </p:pic>
      <p:pic>
        <p:nvPicPr>
          <p:cNvPr id="1028" name="Picture 4" descr="D:\Users\User\Desktop\Новая папка\галькова\зажги свеч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2"/>
            <a:ext cx="3868012" cy="2571768"/>
          </a:xfrm>
          <a:prstGeom prst="rect">
            <a:avLst/>
          </a:prstGeom>
          <a:noFill/>
        </p:spPr>
      </p:pic>
      <p:pic>
        <p:nvPicPr>
          <p:cNvPr id="1029" name="Picture 5" descr="D:\Users\User\Desktop\Новая папка\галькова\зарниц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714752"/>
            <a:ext cx="4190345" cy="2786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Накопленный материал, требующий систематизации</a:t>
            </a:r>
            <a:endParaRPr lang="ru-RU" sz="2800" dirty="0"/>
          </a:p>
        </p:txBody>
      </p:sp>
      <p:pic>
        <p:nvPicPr>
          <p:cNvPr id="2050" name="Picture 2" descr="D:\Users\User\Desktop\Новая папка\IMG_20190614_084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2895578" cy="2171684"/>
          </a:xfrm>
          <a:prstGeom prst="rect">
            <a:avLst/>
          </a:prstGeom>
          <a:noFill/>
        </p:spPr>
      </p:pic>
      <p:pic>
        <p:nvPicPr>
          <p:cNvPr id="2051" name="Picture 3" descr="D:\Users\User\Desktop\Новая папка\IMG_20190614_0843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214422"/>
            <a:ext cx="2830506" cy="2122880"/>
          </a:xfrm>
          <a:prstGeom prst="rect">
            <a:avLst/>
          </a:prstGeom>
          <a:noFill/>
        </p:spPr>
      </p:pic>
      <p:pic>
        <p:nvPicPr>
          <p:cNvPr id="2052" name="Picture 4" descr="D:\Users\User\Desktop\Новая папка\IMG_20190614_084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357298"/>
            <a:ext cx="2762269" cy="2071702"/>
          </a:xfrm>
          <a:prstGeom prst="rect">
            <a:avLst/>
          </a:prstGeom>
          <a:noFill/>
        </p:spPr>
      </p:pic>
      <p:pic>
        <p:nvPicPr>
          <p:cNvPr id="2053" name="Picture 5" descr="D:\Users\User\Desktop\Новая папка\IMG_20190614_0844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3314"/>
            <a:ext cx="2952771" cy="2214578"/>
          </a:xfrm>
          <a:prstGeom prst="rect">
            <a:avLst/>
          </a:prstGeom>
          <a:noFill/>
        </p:spPr>
      </p:pic>
      <p:pic>
        <p:nvPicPr>
          <p:cNvPr id="2054" name="Picture 6" descr="D:\Users\User\Desktop\Новая папка\IMG_20190614_0845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929066"/>
            <a:ext cx="2895578" cy="2171684"/>
          </a:xfrm>
          <a:prstGeom prst="rect">
            <a:avLst/>
          </a:prstGeom>
          <a:noFill/>
        </p:spPr>
      </p:pic>
      <p:pic>
        <p:nvPicPr>
          <p:cNvPr id="2055" name="Picture 7" descr="D:\Users\User\Desktop\Новая папка\IMG_20190614_0845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493395"/>
            <a:ext cx="2714644" cy="2035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21442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Как планируем оформить?</a:t>
            </a:r>
            <a:br>
              <a:rPr lang="ru-RU" sz="3600" dirty="0" smtClean="0"/>
            </a:br>
            <a:r>
              <a:rPr lang="ru-RU" sz="1800" dirty="0" smtClean="0"/>
              <a:t>Место расположения: коридор 2-го этажа площадью 5,90*13,60. Рядом расположена библиотека, кабинет истории и кабинет географии. Еще - это место проведения общешкольных линеек, место встречи с местными краеведами, сюда будут приходить родственники погибших воинов.</a:t>
            </a: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76088" y="1428736"/>
            <a:ext cx="3657600" cy="4758704"/>
          </a:xfrm>
        </p:spPr>
        <p:txBody>
          <a:bodyPr/>
          <a:lstStyle/>
          <a:p>
            <a:r>
              <a:rPr lang="ru-RU" dirty="0" smtClean="0"/>
              <a:t>3 вариант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Так можно оформить стену, содержащую оконные проемы: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35608" y="1428736"/>
            <a:ext cx="3657600" cy="4758704"/>
          </a:xfrm>
        </p:spPr>
        <p:txBody>
          <a:bodyPr/>
          <a:lstStyle/>
          <a:p>
            <a:r>
              <a:rPr lang="ru-RU" dirty="0" smtClean="0"/>
              <a:t>1 вариант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 вариант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Picture 3" descr="D:\Users\User\Desktop\Новая папка\IMG-20180507-WA0014.jpg"/>
          <p:cNvPicPr>
            <a:picLocks noChangeAspect="1" noChangeArrowheads="1"/>
          </p:cNvPicPr>
          <p:nvPr/>
        </p:nvPicPr>
        <p:blipFill>
          <a:blip r:embed="rId2" cstate="print"/>
          <a:srcRect r="12109" b="20138"/>
          <a:stretch>
            <a:fillRect/>
          </a:stretch>
        </p:blipFill>
        <p:spPr bwMode="auto">
          <a:xfrm>
            <a:off x="1142976" y="2000240"/>
            <a:ext cx="3773790" cy="1928826"/>
          </a:xfrm>
          <a:prstGeom prst="rect">
            <a:avLst/>
          </a:prstGeom>
          <a:noFill/>
        </p:spPr>
      </p:pic>
      <p:pic>
        <p:nvPicPr>
          <p:cNvPr id="3076" name="Picture 4" descr="D:\Users\User\Desktop\Новая папка\p7050095.jpg"/>
          <p:cNvPicPr>
            <a:picLocks noChangeAspect="1" noChangeArrowheads="1"/>
          </p:cNvPicPr>
          <p:nvPr/>
        </p:nvPicPr>
        <p:blipFill>
          <a:blip r:embed="rId3" cstate="print"/>
          <a:srcRect t="6131" b="11106"/>
          <a:stretch>
            <a:fillRect/>
          </a:stretch>
        </p:blipFill>
        <p:spPr bwMode="auto">
          <a:xfrm>
            <a:off x="5429256" y="2000240"/>
            <a:ext cx="3105140" cy="1928826"/>
          </a:xfrm>
          <a:prstGeom prst="rect">
            <a:avLst/>
          </a:prstGeom>
          <a:noFill/>
        </p:spPr>
      </p:pic>
      <p:pic>
        <p:nvPicPr>
          <p:cNvPr id="3077" name="Picture 5" descr="D:\Users\User\Desktop\Новая папка\2bdeb919dafeb45b1805f79e45722fc5.jpg"/>
          <p:cNvPicPr>
            <a:picLocks noChangeAspect="1" noChangeArrowheads="1"/>
          </p:cNvPicPr>
          <p:nvPr/>
        </p:nvPicPr>
        <p:blipFill>
          <a:blip r:embed="rId4"/>
          <a:srcRect t="15000" r="2907" b="11874"/>
          <a:stretch>
            <a:fillRect/>
          </a:stretch>
        </p:blipFill>
        <p:spPr bwMode="auto">
          <a:xfrm>
            <a:off x="1071538" y="4429132"/>
            <a:ext cx="4000528" cy="2261168"/>
          </a:xfrm>
          <a:prstGeom prst="rect">
            <a:avLst/>
          </a:prstGeom>
          <a:noFill/>
        </p:spPr>
      </p:pic>
      <p:pic>
        <p:nvPicPr>
          <p:cNvPr id="3078" name="Picture 6" descr="D:\Users\User\Desktop\Новая папка\04_5.jpg"/>
          <p:cNvPicPr>
            <a:picLocks noChangeAspect="1" noChangeArrowheads="1"/>
          </p:cNvPicPr>
          <p:nvPr/>
        </p:nvPicPr>
        <p:blipFill>
          <a:blip r:embed="rId5"/>
          <a:srcRect t="8578" r="10523"/>
          <a:stretch>
            <a:fillRect/>
          </a:stretch>
        </p:blipFill>
        <p:spPr bwMode="auto">
          <a:xfrm>
            <a:off x="6000760" y="4786322"/>
            <a:ext cx="2928958" cy="1926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9001156" cy="57150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На одной из стен размещаем информационные стенды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Users\User\Desktop\Новая папка\5 стендов.jpg"/>
          <p:cNvPicPr>
            <a:picLocks noChangeAspect="1" noChangeArrowheads="1"/>
          </p:cNvPicPr>
          <p:nvPr/>
        </p:nvPicPr>
        <p:blipFill>
          <a:blip r:embed="rId2"/>
          <a:srcRect l="2051" t="4302" r="2051" b="8902"/>
          <a:stretch>
            <a:fillRect/>
          </a:stretch>
        </p:blipFill>
        <p:spPr bwMode="auto">
          <a:xfrm>
            <a:off x="142844" y="785794"/>
            <a:ext cx="9001156" cy="2786082"/>
          </a:xfrm>
          <a:prstGeom prst="rect">
            <a:avLst/>
          </a:prstGeom>
          <a:noFill/>
        </p:spPr>
      </p:pic>
      <p:pic>
        <p:nvPicPr>
          <p:cNvPr id="4099" name="Picture 3" descr="D:\Users\User\Desktop\Новая папка\2648.jpg"/>
          <p:cNvPicPr>
            <a:picLocks noChangeAspect="1" noChangeArrowheads="1"/>
          </p:cNvPicPr>
          <p:nvPr/>
        </p:nvPicPr>
        <p:blipFill>
          <a:blip r:embed="rId3"/>
          <a:srcRect l="3669" t="3107" r="2294" b="3437"/>
          <a:stretch>
            <a:fillRect/>
          </a:stretch>
        </p:blipFill>
        <p:spPr bwMode="auto">
          <a:xfrm>
            <a:off x="1071538" y="3725182"/>
            <a:ext cx="2214578" cy="3132818"/>
          </a:xfrm>
          <a:prstGeom prst="rect">
            <a:avLst/>
          </a:prstGeom>
          <a:noFill/>
        </p:spPr>
      </p:pic>
      <p:pic>
        <p:nvPicPr>
          <p:cNvPr id="4100" name="Picture 4" descr="D:\Users\User\Desktop\Новая папка\2633.jpg"/>
          <p:cNvPicPr>
            <a:picLocks noChangeAspect="1" noChangeArrowheads="1"/>
          </p:cNvPicPr>
          <p:nvPr/>
        </p:nvPicPr>
        <p:blipFill>
          <a:blip r:embed="rId4" cstate="print"/>
          <a:srcRect l="4453" t="3125" r="2029" b="3126"/>
          <a:stretch>
            <a:fillRect/>
          </a:stretch>
        </p:blipFill>
        <p:spPr bwMode="auto">
          <a:xfrm>
            <a:off x="3857620" y="3694334"/>
            <a:ext cx="2214578" cy="3163665"/>
          </a:xfrm>
          <a:prstGeom prst="rect">
            <a:avLst/>
          </a:prstGeom>
          <a:noFill/>
        </p:spPr>
      </p:pic>
      <p:pic>
        <p:nvPicPr>
          <p:cNvPr id="4101" name="Picture 5" descr="D:\Users\User\Desktop\Новая папка\2651.jpg"/>
          <p:cNvPicPr>
            <a:picLocks noChangeAspect="1" noChangeArrowheads="1"/>
          </p:cNvPicPr>
          <p:nvPr/>
        </p:nvPicPr>
        <p:blipFill>
          <a:blip r:embed="rId5"/>
          <a:srcRect l="5399" t="3315" r="5399" b="6360"/>
          <a:stretch>
            <a:fillRect/>
          </a:stretch>
        </p:blipFill>
        <p:spPr bwMode="auto">
          <a:xfrm>
            <a:off x="6286512" y="3714752"/>
            <a:ext cx="2684122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Примерная смета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2993516" cy="46634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Ноутбук –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Проектор-</a:t>
            </a: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Банкетка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трехместная-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Стенды тематические-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Стеллажи-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1524000"/>
            <a:ext cx="5076068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30 000 руб.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30 000 руб.</a:t>
            </a:r>
          </a:p>
          <a:p>
            <a:pPr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20 000 руб.</a:t>
            </a:r>
          </a:p>
          <a:p>
            <a:pPr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30-50 000 руб.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до 100 000 руб.</a:t>
            </a: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Всего: примерно 230 </a:t>
            </a:r>
            <a:r>
              <a:rPr lang="ru-RU" sz="2400" smtClean="0">
                <a:latin typeface="Arial" pitchFamily="34" charset="0"/>
                <a:cs typeface="Arial" pitchFamily="34" charset="0"/>
              </a:rPr>
              <a:t>000 руб.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89</TotalTime>
  <Words>100</Words>
  <PresentationFormat>Экран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Слайд 1</vt:lpstr>
      <vt:lpstr>«Мы стремимся к тому, чтобы в школе и стены говорили»</vt:lpstr>
      <vt:lpstr>Наши традиционные мероприятия</vt:lpstr>
      <vt:lpstr>Накопленный материал, требующий систематизации</vt:lpstr>
      <vt:lpstr>Как планируем оформить? Место расположения: коридор 2-го этажа площадью 5,90*13,60. Рядом расположена библиотека, кабинет истории и кабинет географии. Еще - это место проведения общешкольных линеек, место встречи с местными краеведами, сюда будут приходить родственники погибших воинов.</vt:lpstr>
      <vt:lpstr>На одной из стен размещаем информационные стенды</vt:lpstr>
      <vt:lpstr>Примерная смета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2019-06-13T18:29:52Z</dcterms:created>
  <dcterms:modified xsi:type="dcterms:W3CDTF">2019-06-15T15:03:27Z</dcterms:modified>
</cp:coreProperties>
</file>