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04" autoAdjust="0"/>
    <p:restoredTop sz="94660"/>
  </p:normalViewPr>
  <p:slideViewPr>
    <p:cSldViewPr>
      <p:cViewPr varScale="1">
        <p:scale>
          <a:sx n="86" d="100"/>
          <a:sy n="86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82000"/>
              </a:srgbClr>
            </a:gs>
            <a:gs pos="23000">
              <a:srgbClr val="66008F">
                <a:alpha val="90000"/>
              </a:srgbClr>
            </a:gs>
            <a:gs pos="43000">
              <a:srgbClr val="BA0066">
                <a:alpha val="92000"/>
              </a:srgbClr>
            </a:gs>
            <a:gs pos="68000">
              <a:srgbClr val="FF0000"/>
            </a:gs>
            <a:gs pos="84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A908-DEB1-413E-B814-F78CA60939F6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B751-49E9-4B36-9A41-1C79047E8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86908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Творческий</a:t>
            </a:r>
            <a:r>
              <a:rPr lang="ru-RU" sz="54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проект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«ЗОЖ - движение вперёд!»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rgbClr val="002060"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Рисунок 2" descr="это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143108" y="2056760"/>
            <a:ext cx="5072098" cy="33813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7150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Автор: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7030A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Карпеева Арина</a:t>
            </a:r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rgbClr val="7030A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2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Руководители:</a:t>
            </a:r>
            <a:r>
              <a:rPr lang="ru-RU" sz="2800" b="1" dirty="0" smtClean="0"/>
              <a:t>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rgbClr val="7030A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Толкачёв Ю.А., Могучева И.Ю.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rgbClr val="7030A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«Зарница-2019» с учениками 1-4 классов</a:t>
            </a:r>
            <a:endParaRPr lang="ru-RU" sz="3200" dirty="0"/>
          </a:p>
        </p:txBody>
      </p:sp>
      <p:pic>
        <p:nvPicPr>
          <p:cNvPr id="22530" name="Picture 2" descr="C:\Users\Эндрю\Desktop\Зарничка 30.01.2019\10 класс\IMG_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429124" cy="2857520"/>
          </a:xfrm>
          <a:prstGeom prst="rect">
            <a:avLst/>
          </a:prstGeom>
          <a:noFill/>
        </p:spPr>
      </p:pic>
      <p:pic>
        <p:nvPicPr>
          <p:cNvPr id="22531" name="Picture 3" descr="C:\Users\Эндрю\Desktop\Зарничка 30.01.2019\11 класс\IMG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1"/>
            <a:ext cx="4572000" cy="2875956"/>
          </a:xfrm>
          <a:prstGeom prst="rect">
            <a:avLst/>
          </a:prstGeom>
          <a:noFill/>
        </p:spPr>
      </p:pic>
      <p:pic>
        <p:nvPicPr>
          <p:cNvPr id="22532" name="Picture 4" descr="C:\Users\Эндрю\Desktop\Зарничка 30.01.2019\мелкие\IMG_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5251"/>
            <a:ext cx="4429124" cy="2952749"/>
          </a:xfrm>
          <a:prstGeom prst="rect">
            <a:avLst/>
          </a:prstGeom>
          <a:noFill/>
        </p:spPr>
      </p:pic>
      <p:pic>
        <p:nvPicPr>
          <p:cNvPr id="22533" name="Picture 5" descr="C:\Users\Эндрю\Desktop\Зарничка 30.01.2019\мелкие\IMG_0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929066"/>
            <a:ext cx="457200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Эндрю\Desktop\Зарничка 30.01.2019\мелкие\IMG_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66"/>
            <a:ext cx="4500562" cy="3071810"/>
          </a:xfrm>
          <a:prstGeom prst="rect">
            <a:avLst/>
          </a:prstGeom>
          <a:noFill/>
        </p:spPr>
      </p:pic>
      <p:pic>
        <p:nvPicPr>
          <p:cNvPr id="23555" name="Picture 3" descr="C:\Users\Эндрю\Desktop\Зарничка 30.01.2019\мелкие\IMG_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500562" cy="3143272"/>
          </a:xfrm>
          <a:prstGeom prst="rect">
            <a:avLst/>
          </a:prstGeom>
          <a:noFill/>
        </p:spPr>
      </p:pic>
      <p:pic>
        <p:nvPicPr>
          <p:cNvPr id="23556" name="Picture 4" descr="C:\Users\Эндрю\Desktop\Зарничка 30.01.2019\мелкие\IMG_0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572000" cy="3143248"/>
          </a:xfrm>
          <a:prstGeom prst="rect">
            <a:avLst/>
          </a:prstGeom>
          <a:noFill/>
        </p:spPr>
      </p:pic>
      <p:pic>
        <p:nvPicPr>
          <p:cNvPr id="23557" name="Picture 5" descr="C:\Users\Эндрю\Desktop\Зарничка 30.01.2019\мелкие\IMG_0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81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429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«Мама, папа, я –спортивная семья!»</a:t>
            </a:r>
            <a:endParaRPr lang="ru-RU" sz="3600" dirty="0"/>
          </a:p>
        </p:txBody>
      </p:sp>
      <p:pic>
        <p:nvPicPr>
          <p:cNvPr id="24578" name="Picture 2" descr="C:\Users\Эндрю\Desktop\19.02.2019\IMG_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572000" cy="3048000"/>
          </a:xfrm>
          <a:prstGeom prst="rect">
            <a:avLst/>
          </a:prstGeom>
          <a:noFill/>
        </p:spPr>
      </p:pic>
      <p:pic>
        <p:nvPicPr>
          <p:cNvPr id="24579" name="Picture 3" descr="C:\Users\Эндрю\Desktop\19.02.2019\IMG_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714356"/>
            <a:ext cx="4500594" cy="3071834"/>
          </a:xfrm>
          <a:prstGeom prst="rect">
            <a:avLst/>
          </a:prstGeom>
          <a:noFill/>
        </p:spPr>
      </p:pic>
      <p:pic>
        <p:nvPicPr>
          <p:cNvPr id="24580" name="Picture 4" descr="C:\Users\Эндрю\Desktop\19.02.2019\IMG_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1"/>
            <a:ext cx="4572000" cy="3048000"/>
          </a:xfrm>
          <a:prstGeom prst="rect">
            <a:avLst/>
          </a:prstGeom>
          <a:noFill/>
        </p:spPr>
      </p:pic>
      <p:pic>
        <p:nvPicPr>
          <p:cNvPr id="24581" name="Picture 5" descr="C:\Users\Эндрю\Desktop\19.02.2019\IMG_1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5"/>
            <a:ext cx="4500562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Эндрю\Desktop\19.02.2019\IMG_1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714612" cy="4071918"/>
          </a:xfrm>
          <a:prstGeom prst="rect">
            <a:avLst/>
          </a:prstGeom>
          <a:noFill/>
        </p:spPr>
      </p:pic>
      <p:pic>
        <p:nvPicPr>
          <p:cNvPr id="25603" name="Picture 3" descr="C:\Users\Эндрю\Desktop\19.02.2019\IMG_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0"/>
            <a:ext cx="2643206" cy="4071942"/>
          </a:xfrm>
          <a:prstGeom prst="rect">
            <a:avLst/>
          </a:prstGeom>
          <a:noFill/>
        </p:spPr>
      </p:pic>
      <p:pic>
        <p:nvPicPr>
          <p:cNvPr id="25604" name="Picture 4" descr="C:\Users\Эндрю\Desktop\19.02.2019\IMG_1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714660" cy="4071990"/>
          </a:xfrm>
          <a:prstGeom prst="rect">
            <a:avLst/>
          </a:prstGeom>
          <a:noFill/>
        </p:spPr>
      </p:pic>
      <p:pic>
        <p:nvPicPr>
          <p:cNvPr id="25605" name="Picture 5" descr="C:\Users\Эндрю\Desktop\19.02.2019\IMG_1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38607"/>
            <a:ext cx="3929090" cy="2619393"/>
          </a:xfrm>
          <a:prstGeom prst="rect">
            <a:avLst/>
          </a:prstGeom>
          <a:noFill/>
        </p:spPr>
      </p:pic>
      <p:pic>
        <p:nvPicPr>
          <p:cNvPr id="25606" name="Picture 6" descr="C:\Users\Эндрю\Desktop\19.02.2019\IMG_15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238628"/>
            <a:ext cx="3929058" cy="2619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4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 ! </a:t>
            </a:r>
            <a:r>
              <a:rPr lang="ru-RU" sz="48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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Цели и задачи проекта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929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Формирование здорового образа жизни.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Развитие спортивных и двигательных навыков.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Повышение двигательной активности, с целью сохранения собственного здоровья.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Воспитание целеустремлённости, инициативности и организованности.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Предупреждение опасных заболеваний и вредных привычек.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63738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Этапы работы.</a:t>
            </a: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этап –ИНФОРМАЦИОННЫЙ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  <a:endParaRPr lang="ru-RU" sz="4000" dirty="0"/>
          </a:p>
        </p:txBody>
      </p:sp>
      <p:pic>
        <p:nvPicPr>
          <p:cNvPr id="1026" name="Picture 2" descr="C:\Users\Эндрю\Desktop\фото проект\IMG_2264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4575257" y="3071810"/>
            <a:ext cx="456874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Эндрю\Desktop\Fh0qUI_knG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47668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8162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II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этап –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ОСНОВНОЙ.</a:t>
            </a:r>
            <a:endParaRPr lang="ru-RU" sz="4400" dirty="0"/>
          </a:p>
        </p:txBody>
      </p:sp>
      <p:pic>
        <p:nvPicPr>
          <p:cNvPr id="2050" name="Picture 2" descr="C:\Users\Эндрю\Desktop\фото проект\IMG_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286280" cy="2857520"/>
          </a:xfrm>
          <a:prstGeom prst="rect">
            <a:avLst/>
          </a:prstGeom>
          <a:noFill/>
        </p:spPr>
      </p:pic>
      <p:pic>
        <p:nvPicPr>
          <p:cNvPr id="2053" name="Picture 5" descr="C:\Users\Эндрю\Desktop\фото проект\IMG_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250528" cy="2833686"/>
          </a:xfrm>
          <a:prstGeom prst="rect">
            <a:avLst/>
          </a:prstGeom>
          <a:noFill/>
        </p:spPr>
      </p:pic>
      <p:pic>
        <p:nvPicPr>
          <p:cNvPr id="2054" name="Picture 6" descr="C:\Users\Эндрю\Desktop\Фотографии\21 ноября 2018\IMG_0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62356"/>
            <a:ext cx="4286280" cy="2857520"/>
          </a:xfrm>
          <a:prstGeom prst="rect">
            <a:avLst/>
          </a:prstGeom>
          <a:noFill/>
        </p:spPr>
      </p:pic>
      <p:pic>
        <p:nvPicPr>
          <p:cNvPr id="2055" name="Picture 7" descr="C:\Users\Эндрю\Desktop\фото проект\IMG_0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4250529" cy="283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Эндрю\Desktop\фото проект\IMG_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4393438" cy="2928958"/>
          </a:xfrm>
          <a:prstGeom prst="rect">
            <a:avLst/>
          </a:prstGeom>
          <a:noFill/>
        </p:spPr>
      </p:pic>
      <p:pic>
        <p:nvPicPr>
          <p:cNvPr id="3076" name="Picture 4" descr="C:\Users\Эндрю\Desktop\фото проект\IMG_0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250591" cy="2833728"/>
          </a:xfrm>
          <a:prstGeom prst="rect">
            <a:avLst/>
          </a:prstGeom>
          <a:noFill/>
        </p:spPr>
      </p:pic>
      <p:pic>
        <p:nvPicPr>
          <p:cNvPr id="3077" name="Picture 5" descr="C:\Users\Эндрю\Desktop\Фотографии\21 ноября 2018\IMG_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4399077" cy="2857520"/>
          </a:xfrm>
          <a:prstGeom prst="rect">
            <a:avLst/>
          </a:prstGeom>
          <a:noFill/>
        </p:spPr>
      </p:pic>
      <p:pic>
        <p:nvPicPr>
          <p:cNvPr id="3078" name="Picture 6" descr="C:\Users\Эндрю\Desktop\Фотографии\26 ноября 2018\IMG_0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4393405" cy="292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ндрю\Desktop\фото проект\IMG_2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357718" cy="2905145"/>
          </a:xfrm>
          <a:prstGeom prst="rect">
            <a:avLst/>
          </a:prstGeom>
          <a:noFill/>
        </p:spPr>
      </p:pic>
      <p:pic>
        <p:nvPicPr>
          <p:cNvPr id="4099" name="Picture 3" descr="C:\Users\Эндрю\Desktop\фото проект\IMG_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286281" cy="2857520"/>
          </a:xfrm>
          <a:prstGeom prst="rect">
            <a:avLst/>
          </a:prstGeom>
          <a:noFill/>
        </p:spPr>
      </p:pic>
      <p:pic>
        <p:nvPicPr>
          <p:cNvPr id="2" name="Picture 2" descr="https://pp.userapi.com/c850736/v850736825/f01da/5Lw8ZUwk2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4286312" cy="2857520"/>
          </a:xfrm>
          <a:prstGeom prst="rect">
            <a:avLst/>
          </a:prstGeom>
          <a:noFill/>
        </p:spPr>
      </p:pic>
      <p:pic>
        <p:nvPicPr>
          <p:cNvPr id="3" name="Picture 3" descr="C:\Users\Эндрю\Desktop\Фотографии\19 ноября 2018\IMG_0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76625"/>
            <a:ext cx="428628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Эндрю\Desktop\фото проект\IMG_9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643437" cy="3095625"/>
          </a:xfrm>
          <a:prstGeom prst="rect">
            <a:avLst/>
          </a:prstGeom>
          <a:noFill/>
        </p:spPr>
      </p:pic>
      <p:pic>
        <p:nvPicPr>
          <p:cNvPr id="5124" name="Picture 4" descr="C:\Users\Эндрю\Desktop\фото проект\IMG_9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4429124" cy="2952749"/>
          </a:xfrm>
          <a:prstGeom prst="rect">
            <a:avLst/>
          </a:prstGeom>
          <a:noFill/>
        </p:spPr>
      </p:pic>
      <p:pic>
        <p:nvPicPr>
          <p:cNvPr id="5125" name="Picture 5" descr="C:\Users\Эндрю\Desktop\сборы 2018\IMG_9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562" y="3714752"/>
            <a:ext cx="425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429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Предзащита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проекта </a:t>
            </a:r>
          </a:p>
        </p:txBody>
      </p:sp>
      <p:pic>
        <p:nvPicPr>
          <p:cNvPr id="2050" name="Picture 2" descr="https://pp.userapi.com/c849224/v849224364/159f00/ceLvWvlHb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4607749" cy="3071834"/>
          </a:xfrm>
          <a:prstGeom prst="rect">
            <a:avLst/>
          </a:prstGeom>
          <a:noFill/>
        </p:spPr>
      </p:pic>
      <p:pic>
        <p:nvPicPr>
          <p:cNvPr id="2052" name="Picture 4" descr="https://pp.userapi.com/c855236/v855236825/1305e/yjtRHAZWZ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50056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5643578"/>
            <a:ext cx="5024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14 декабря 2018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50800"/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Продолжение  реализации проекта</a:t>
            </a:r>
          </a:p>
        </p:txBody>
      </p:sp>
      <p:pic>
        <p:nvPicPr>
          <p:cNvPr id="1026" name="Picture 2" descr="C:\Users\Эндрю\Desktop\Фотографии\10 декабря 2018\IMG_2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607751" cy="3000396"/>
          </a:xfrm>
          <a:prstGeom prst="rect">
            <a:avLst/>
          </a:prstGeom>
          <a:noFill/>
        </p:spPr>
      </p:pic>
      <p:pic>
        <p:nvPicPr>
          <p:cNvPr id="1027" name="Picture 3" descr="C:\Users\Эндрю\Desktop\Фотографии\10 декабря 2018\IMG_2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42" y="785794"/>
            <a:ext cx="4500558" cy="3000372"/>
          </a:xfrm>
          <a:prstGeom prst="rect">
            <a:avLst/>
          </a:prstGeom>
          <a:noFill/>
        </p:spPr>
      </p:pic>
      <p:pic>
        <p:nvPicPr>
          <p:cNvPr id="1028" name="Picture 4" descr="C:\Users\Эндрю\Desktop\IMG_2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828035"/>
            <a:ext cx="6357950" cy="302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Эндрю</dc:creator>
  <cp:lastModifiedBy>Эндрю</cp:lastModifiedBy>
  <cp:revision>25</cp:revision>
  <dcterms:created xsi:type="dcterms:W3CDTF">2018-12-10T19:04:39Z</dcterms:created>
  <dcterms:modified xsi:type="dcterms:W3CDTF">2019-04-09T16:13:43Z</dcterms:modified>
</cp:coreProperties>
</file>