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472" y="1142984"/>
            <a:ext cx="4000528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i="1" dirty="0" smtClean="0">
                <a:solidFill>
                  <a:schemeClr val="tx1"/>
                </a:solidFill>
              </a:rPr>
              <a:t>Секция «Общественные </a:t>
            </a:r>
            <a:r>
              <a:rPr lang="ru-RU" sz="1800" i="1" dirty="0" smtClean="0">
                <a:solidFill>
                  <a:schemeClr val="tx1"/>
                </a:solidFill>
              </a:rPr>
              <a:t>науки»</a:t>
            </a:r>
          </a:p>
          <a:p>
            <a:pPr algn="l"/>
            <a:r>
              <a:rPr lang="ru-RU" sz="1800" i="1" dirty="0" smtClean="0">
                <a:solidFill>
                  <a:schemeClr val="tx1"/>
                </a:solidFill>
              </a:rPr>
              <a:t>подсекция </a:t>
            </a:r>
            <a:r>
              <a:rPr lang="ru-RU" sz="1800" i="1" dirty="0" smtClean="0">
                <a:solidFill>
                  <a:schemeClr val="tx1"/>
                </a:solidFill>
              </a:rPr>
              <a:t>«Культура Дона»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1800" i="1" dirty="0" smtClean="0">
                <a:solidFill>
                  <a:schemeClr val="tx1"/>
                </a:solidFill>
              </a:rPr>
              <a:t>Тема исследования</a:t>
            </a:r>
            <a:r>
              <a:rPr lang="ru-RU" sz="1800" i="1" dirty="0" smtClean="0">
                <a:solidFill>
                  <a:schemeClr val="tx1"/>
                </a:solidFill>
              </a:rPr>
              <a:t>: «Путь к культуре Беларуси лежит через желудок. Традиционные белорусские блюда в жизни россиян»</a:t>
            </a:r>
            <a:endParaRPr lang="ru-RU" sz="1800" i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Xq2swQ9RbK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4176687" cy="2665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497ueBdQIOg.jpg"/>
          <p:cNvPicPr>
            <a:picLocks noChangeAspect="1"/>
          </p:cNvPicPr>
          <p:nvPr/>
        </p:nvPicPr>
        <p:blipFill>
          <a:blip r:embed="rId3" cstate="print"/>
          <a:srcRect t="16666" r="2778" b="4166"/>
          <a:stretch>
            <a:fillRect/>
          </a:stretch>
        </p:blipFill>
        <p:spPr>
          <a:xfrm rot="529005">
            <a:off x="5572132" y="3000372"/>
            <a:ext cx="3214710" cy="3490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71604" y="3357562"/>
            <a:ext cx="3786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Подготовила</a:t>
            </a:r>
          </a:p>
          <a:p>
            <a:r>
              <a:rPr lang="ru-RU" i="1" dirty="0" err="1" smtClean="0"/>
              <a:t>Кротенко</a:t>
            </a:r>
            <a:r>
              <a:rPr lang="ru-RU" i="1" dirty="0" smtClean="0"/>
              <a:t> Анастасия Алексеевна</a:t>
            </a:r>
          </a:p>
          <a:p>
            <a:r>
              <a:rPr lang="ru-RU" i="1" dirty="0" smtClean="0"/>
              <a:t>Ученица 9 Б класса</a:t>
            </a:r>
          </a:p>
          <a:p>
            <a:r>
              <a:rPr lang="ru-RU" i="1" dirty="0" smtClean="0"/>
              <a:t>МБОУ СОШ№31 имени Г.А.Бердичевского </a:t>
            </a:r>
          </a:p>
          <a:p>
            <a:r>
              <a:rPr lang="ru-RU" i="1" dirty="0" smtClean="0"/>
              <a:t>Руководители:</a:t>
            </a:r>
          </a:p>
          <a:p>
            <a:r>
              <a:rPr lang="ru-RU" i="1" dirty="0" err="1" smtClean="0"/>
              <a:t>Баштанник</a:t>
            </a:r>
            <a:r>
              <a:rPr lang="ru-RU" i="1" dirty="0" smtClean="0"/>
              <a:t> Наталья Евгеньевна,</a:t>
            </a:r>
          </a:p>
          <a:p>
            <a:r>
              <a:rPr lang="ru-RU" i="1" dirty="0" smtClean="0"/>
              <a:t>учитель биологии</a:t>
            </a:r>
          </a:p>
          <a:p>
            <a:r>
              <a:rPr lang="ru-RU" i="1" dirty="0" smtClean="0"/>
              <a:t>Мамонова </a:t>
            </a:r>
            <a:r>
              <a:rPr lang="ru-RU" i="1" dirty="0" smtClean="0"/>
              <a:t>Светлана Ивановна,</a:t>
            </a:r>
          </a:p>
          <a:p>
            <a:r>
              <a:rPr lang="ru-RU" i="1" dirty="0" smtClean="0"/>
              <a:t>учитель технологии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чем заключается основная проблема?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Несмотря на то, что </a:t>
            </a:r>
            <a:r>
              <a:rPr lang="ru-RU" sz="2400" dirty="0" err="1" smtClean="0"/>
              <a:t>дончане</a:t>
            </a:r>
            <a:r>
              <a:rPr lang="ru-RU" sz="2400" dirty="0" smtClean="0"/>
              <a:t> живут на одной земле с белорусами с 30-х годов, население Ростовской области всё еще знает ничтожно мало о культуре принятия пищи белорусов.</a:t>
            </a:r>
            <a:endParaRPr lang="ru-RU" sz="2400" dirty="0"/>
          </a:p>
        </p:txBody>
      </p:sp>
      <p:pic>
        <p:nvPicPr>
          <p:cNvPr id="4" name="Содержимое 3" descr="ros_34_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500306"/>
            <a:ext cx="3429024" cy="3429024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Почему именно эта тема?</a:t>
            </a:r>
            <a:endParaRPr lang="ru-RU" dirty="0"/>
          </a:p>
        </p:txBody>
      </p:sp>
      <p:pic>
        <p:nvPicPr>
          <p:cNvPr id="5" name="Рисунок 4" descr="d274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571744"/>
            <a:ext cx="4260776" cy="32861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214422"/>
            <a:ext cx="3857652" cy="27252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Цели: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71546"/>
            <a:ext cx="7786742" cy="51435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Узнать о различиях русской и белоруской кухни и понять, сильно ли они отличаются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sz="3600" dirty="0" smtClean="0">
                <a:latin typeface="+mj-lt"/>
              </a:rPr>
              <a:t>Задачи:</a:t>
            </a:r>
          </a:p>
          <a:p>
            <a:r>
              <a:rPr lang="ru-RU" dirty="0" smtClean="0"/>
              <a:t> </a:t>
            </a:r>
            <a:r>
              <a:rPr lang="ru-RU" dirty="0" smtClean="0"/>
              <a:t>Мне предстояло приготовить один из рецептов; найти информацию о традициях принятия пищи у белорусов; подготовить и провести ознакомительные беседы, подготовить конкурс для учащихся восьмых классов.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7729566" cy="4240211"/>
          </a:xfrm>
        </p:spPr>
        <p:txBody>
          <a:bodyPr/>
          <a:lstStyle/>
          <a:p>
            <a:r>
              <a:rPr lang="ru-RU" dirty="0" smtClean="0"/>
              <a:t>Почему </a:t>
            </a:r>
            <a:r>
              <a:rPr lang="ru-RU" dirty="0" smtClean="0"/>
              <a:t>белорусы питаются именно </a:t>
            </a:r>
            <a:r>
              <a:rPr lang="ru-RU" dirty="0" smtClean="0"/>
              <a:t>так?</a:t>
            </a:r>
          </a:p>
          <a:p>
            <a:r>
              <a:rPr lang="ru-RU" dirty="0" smtClean="0"/>
              <a:t>Каковы особенности принятия пищи белорусов?</a:t>
            </a:r>
          </a:p>
          <a:p>
            <a:r>
              <a:rPr lang="ru-RU" dirty="0" smtClean="0"/>
              <a:t>К</a:t>
            </a:r>
            <a:r>
              <a:rPr lang="ru-RU" dirty="0" smtClean="0"/>
              <a:t>акие </a:t>
            </a:r>
            <a:r>
              <a:rPr lang="ru-RU" dirty="0" smtClean="0"/>
              <a:t>белорусские блюда россияне употребляют в пищу </a:t>
            </a:r>
            <a:r>
              <a:rPr lang="ru-RU" dirty="0" smtClean="0"/>
              <a:t>постоянно?</a:t>
            </a:r>
            <a:endParaRPr lang="ru-RU" dirty="0"/>
          </a:p>
        </p:txBody>
      </p:sp>
      <p:pic>
        <p:nvPicPr>
          <p:cNvPr id="4" name="Рисунок 3" descr="La2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786190"/>
            <a:ext cx="3214710" cy="228601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Налистники – белорусские блины</a:t>
            </a:r>
            <a:endParaRPr lang="ru-RU" dirty="0"/>
          </a:p>
        </p:txBody>
      </p:sp>
      <p:pic>
        <p:nvPicPr>
          <p:cNvPr id="4" name="Содержимое 3" descr="497ueBdQIO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1285860"/>
            <a:ext cx="3714776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PN2sW4guGq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309673"/>
            <a:ext cx="3357568" cy="44767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/>
              <a:t>Картофельные посиделки</a:t>
            </a:r>
            <a:endParaRPr lang="ru-RU" dirty="0"/>
          </a:p>
        </p:txBody>
      </p:sp>
      <p:pic>
        <p:nvPicPr>
          <p:cNvPr id="4" name="Содержимое 3" descr="SsIVN0JKTl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3286148" cy="379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EeaYhlwR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00438"/>
            <a:ext cx="375196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hckLkazYG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214422"/>
            <a:ext cx="371477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/>
              <a:t>Фестиваль «Открытый мир»</a:t>
            </a:r>
            <a:endParaRPr lang="ru-RU" dirty="0"/>
          </a:p>
        </p:txBody>
      </p:sp>
      <p:pic>
        <p:nvPicPr>
          <p:cNvPr id="4" name="Содержимое 3" descr="fE-6q-kvu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14422"/>
            <a:ext cx="3500462" cy="2332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G23tKPzMT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571876"/>
            <a:ext cx="3679014" cy="245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6oOo0IuZ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190591"/>
            <a:ext cx="3500462" cy="2332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xxzPZIDPO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3643314"/>
            <a:ext cx="3571868" cy="2380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-CyRfMKNX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214422"/>
            <a:ext cx="6643734" cy="480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0"/>
            <a:ext cx="66437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err="1" smtClean="0"/>
              <a:t>Дзякуй</a:t>
            </a:r>
            <a:r>
              <a:rPr lang="ru-RU" sz="4400" dirty="0" smtClean="0"/>
              <a:t> </a:t>
            </a:r>
            <a:r>
              <a:rPr lang="ru-RU" sz="4400" dirty="0" smtClean="0"/>
              <a:t>за </a:t>
            </a:r>
            <a:r>
              <a:rPr lang="ru-RU" sz="4400" dirty="0" err="1" smtClean="0"/>
              <a:t>ўвагу</a:t>
            </a:r>
            <a:r>
              <a:rPr lang="ru-RU" sz="4400" smtClean="0"/>
              <a:t>!</a:t>
            </a:r>
            <a:endParaRPr lang="ru-RU" sz="4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179</Words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В чем заключается основная проблема?</vt:lpstr>
      <vt:lpstr>Почему именно эта тема?</vt:lpstr>
      <vt:lpstr>Цели:</vt:lpstr>
      <vt:lpstr>Слайд 5</vt:lpstr>
      <vt:lpstr>Налистники – белорусские блины</vt:lpstr>
      <vt:lpstr>Картофельные посиделки</vt:lpstr>
      <vt:lpstr>Фестиваль «Открытый мир»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aaa</dc:creator>
  <cp:lastModifiedBy>ааа</cp:lastModifiedBy>
  <cp:revision>3</cp:revision>
  <dcterms:created xsi:type="dcterms:W3CDTF">2019-02-24T15:13:29Z</dcterms:created>
  <dcterms:modified xsi:type="dcterms:W3CDTF">2019-02-24T18:50:03Z</dcterms:modified>
</cp:coreProperties>
</file>