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8" r:id="rId9"/>
    <p:sldId id="267" r:id="rId10"/>
    <p:sldId id="269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9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5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1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5EBD-74D0-4757-B8CE-E49D5B98704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E48C-8460-4565-8176-618A1CE9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0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1628800"/>
            <a:ext cx="6984776" cy="2160240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адуга </a:t>
            </a:r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3382" y="188640"/>
            <a:ext cx="4232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endParaRPr lang="ru-RU" sz="3600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3648" y="4005064"/>
            <a:ext cx="6984776" cy="2160240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«Павловский район»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показатели: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- </a:t>
            </a: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укрепление горизонтальных и вертикальных связей между сотрудниками при создании доступной (</a:t>
            </a:r>
            <a:r>
              <a:rPr lang="ru-RU" sz="1400" b="1" dirty="0" err="1">
                <a:solidFill>
                  <a:srgbClr val="003399"/>
                </a:solidFill>
                <a:latin typeface="Times New Roman"/>
                <a:ea typeface="Times New Roman"/>
              </a:rPr>
              <a:t>безбарьерной</a:t>
            </a: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) среды для детей с ограниченными возможностями здоровья;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 формирование здорового образа жизни у  детей с ограниченными  возможностями здоровья;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расширение кругозора детей с ограниченными  возможностями здоровья;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укрепление социальных связей среди детей с ограниченными  возможностями здоровья и семей, их воспитывающих, из разных районов Ульяновской области;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получение и пополнение знаний, знакомство с природой, историей, культурой своего региона;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формирование моральных, нравственных и эстетических качеств, повышение культурного уровня детей с ограниченными  возможностями здоровья;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формирование положительной мотивации жизнедеятельности, психологического фона, самореализации детей с ограниченными  возможностями здоровья;</a:t>
            </a:r>
            <a:endParaRPr lang="ru-RU" sz="14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3399"/>
                </a:solidFill>
                <a:latin typeface="Times New Roman"/>
                <a:ea typeface="Times New Roman"/>
              </a:rPr>
              <a:t>- формирование позитивного имиджа органов местного самоуправления муниципального образования «Павловский район».</a:t>
            </a:r>
            <a:endParaRPr lang="ru-RU" sz="1400" dirty="0">
              <a:solidFill>
                <a:srgbClr val="003399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2276872"/>
            <a:ext cx="8856984" cy="2808312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Запрашиваемая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412 500 рублей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обственные средства 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500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Полная стоимость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550 000 рублей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311" y="260648"/>
            <a:ext cx="5052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146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708920"/>
            <a:ext cx="92170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зное\Рабочий стол\Мои документы\Мои рисунки\госсимволы\88cc3815f07167f0-origin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" b="98028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50" y="744148"/>
            <a:ext cx="4632194" cy="455706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303535" y="260648"/>
            <a:ext cx="4844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Ульяновская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1419982">
            <a:off x="3072674" y="4876511"/>
            <a:ext cx="2195229" cy="1806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876483" y="2470313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0066FF"/>
                </a:solidFill>
                <a:latin typeface="Monotype Corsiva" pitchFamily="66" charset="0"/>
              </a:rPr>
              <a:t>Павловский район</a:t>
            </a:r>
          </a:p>
        </p:txBody>
      </p:sp>
      <p:pic>
        <p:nvPicPr>
          <p:cNvPr id="7171" name="Picture 3" descr="D:\Разное\Рабочий стол\Мои документы\Мои рисунки\госсимволы\Pavlovski.gif"/>
          <p:cNvPicPr>
            <a:picLocks noChangeAspect="1" noChangeArrowheads="1"/>
          </p:cNvPicPr>
          <p:nvPr/>
        </p:nvPicPr>
        <p:blipFill>
          <a:blip r:embed="rId4">
            <a:lum bright="-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5588"/>
            <a:ext cx="4404246" cy="361857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268760"/>
            <a:ext cx="8208912" cy="5112568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 органов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самоуправления муниципального образования «Павловский район», депутатов, общественных деятелей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создании спортивно-развлекательной площадки для детей с ограниченными возможностями здоровья, где они могли бы раскрыть свои способности и почувствовать себя равными обычным, здоровым детям.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6097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проекта: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80701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043112"/>
            <a:ext cx="7920880" cy="116175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горизонтальных и вертикальных связей между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сотрудниками ОМСУ МО «Павловский район»;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жизни, создание доступности и равных возможностей для детей с ограниченными  возможностями здоровья.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2276872"/>
            <a:ext cx="8496944" cy="3960440"/>
          </a:xfrm>
          <a:prstGeom prst="round2DiagRect">
            <a:avLst>
              <a:gd name="adj1" fmla="val 44288"/>
              <a:gd name="adj2" fmla="val 0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спортивно – развлекательной площадки  для проведения массовых мероприятий: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площадки;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площадки;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велотрассы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летний период),</a:t>
            </a:r>
          </a:p>
          <a:p>
            <a:pPr>
              <a:buClr>
                <a:srgbClr val="FF000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лыжной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трассы (на зимний период);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скамеек и малых архитектурных форм;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крытой сцены;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летнего крытого зрительного зала;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площадки для пляжного волейбола;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установка аттракционов.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570" y="262389"/>
            <a:ext cx="3291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80701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2276872"/>
            <a:ext cx="7704856" cy="2808312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 – развлекательной  площадки  позволит снять уровень закомплексованности детей с ограниченными возможностями здоровья, почувствовать сплоченность с коллективом, азарт от показательных выступлений. Это будет ещё один шаг по укреплению семейных отношений: дети совместно с родителями, опекунами могут участвовать в мероприятиях, да и просто в выходные дни и свободное от работы время заняться велоспортом и катанием на лыжах.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60648"/>
            <a:ext cx="6610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Обоснование значимости проекта: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2708920"/>
            <a:ext cx="7704856" cy="1440160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семьи – 168 человек,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р.п. Павловка (5 309 человек).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488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группы проекта: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3212976"/>
            <a:ext cx="7704856" cy="936104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5372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выполнения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7772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25" y="364594"/>
            <a:ext cx="6408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Календарный план реализации проекта (поэтапный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86229"/>
              </p:ext>
            </p:extLst>
          </p:nvPr>
        </p:nvGraphicFramePr>
        <p:xfrm>
          <a:off x="1696440" y="1561942"/>
          <a:ext cx="5751120" cy="501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488"/>
                <a:gridCol w="3523632"/>
              </a:tblGrid>
              <a:tr h="20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начала  и окончания  (мес., год)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Планировка территории площадки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май-июнь 2017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 территории площадки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2017 года – июнь 2019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велотрассы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– август 2017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(300-500 метров);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– август 2018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(500-700 метров);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– август 2019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(700-1000 метров)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скамеек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малых архитектурных форм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 – июнь 2019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крытой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июнь-август 2017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летнего крытого зрительного зала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2018 года – август 2019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площадки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пляжного волейбола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2017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и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аттракционов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– июнь 2018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40" marR="674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1" y="1124744"/>
            <a:ext cx="8712967" cy="5544616"/>
          </a:xfrm>
          <a:prstGeom prst="round2DiagRect">
            <a:avLst>
              <a:gd name="adj1" fmla="val 0"/>
              <a:gd name="adj2" fmla="val 4610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Количественные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показатели: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строительство </a:t>
            </a:r>
            <a:r>
              <a:rPr lang="ru-RU" sz="2300" dirty="0" err="1">
                <a:solidFill>
                  <a:srgbClr val="003399"/>
                </a:solidFill>
                <a:latin typeface="Times New Roman"/>
                <a:ea typeface="Times New Roman"/>
              </a:rPr>
              <a:t>велотрассы</a:t>
            </a: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 (на летний период) </a:t>
            </a: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лыжной трассы (на зимний период)  – 1 000 м.</a:t>
            </a: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строительство крытой сцены – 1 шт.</a:t>
            </a: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строительство летнего крытого зрительного зала </a:t>
            </a: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–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1</a:t>
            </a: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ш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т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освещение территории площадки – 1 шт.</a:t>
            </a: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планировка территории площадки – 18 000 </a:t>
            </a: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м2.</a:t>
            </a:r>
            <a:endParaRPr lang="ru-RU" sz="2300" dirty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- устройство площадки для пляжного волейбола – 1 </a:t>
            </a: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шт</a:t>
            </a: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- </a:t>
            </a:r>
            <a:r>
              <a:rPr lang="ru-RU" sz="2300" dirty="0">
                <a:solidFill>
                  <a:srgbClr val="003399"/>
                </a:solidFill>
                <a:latin typeface="Times New Roman"/>
                <a:ea typeface="Times New Roman"/>
              </a:rPr>
              <a:t>приобретение и установка аттракционов-2 шт</a:t>
            </a:r>
            <a:r>
              <a:rPr lang="ru-RU" sz="23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.</a:t>
            </a:r>
            <a:endParaRPr lang="ru-RU" sz="2300" dirty="0">
              <a:solidFill>
                <a:srgbClr val="003399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417" y="260648"/>
            <a:ext cx="417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501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Чекашкин АА</dc:creator>
  <cp:lastModifiedBy>Ruk_apparata</cp:lastModifiedBy>
  <cp:revision>6</cp:revision>
  <dcterms:created xsi:type="dcterms:W3CDTF">2017-04-05T13:19:45Z</dcterms:created>
  <dcterms:modified xsi:type="dcterms:W3CDTF">2017-04-05T15:07:40Z</dcterms:modified>
</cp:coreProperties>
</file>