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6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44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esktop\&#1091;&#1075;&#1083;&#1080;&#1085;&#1072;\&#1085;&#1072;&#1095;&#1072;&#1083;&#1086;%20&#1087;&#1088;&#1086;&#1077;&#1082;&#1090;&#1072;.av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&#1091;&#1075;&#1083;&#1080;&#1085;&#1072;\&#1087;&#1088;&#1086;&#1090;%20&#1087;&#1077;&#1088;&#1077;&#1084;&#1077;&#1085;&#1072;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ачало проект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296355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Инициативная группа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8497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углина\IMG_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300192" cy="420012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445224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Проводит обучающие семинары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Финансисты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8497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углина\IMG_1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832648" cy="388843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013176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Составляют бюджет проекта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Творческая группа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8497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esktop\углина\IMG_0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292588" cy="3528392"/>
          </a:xfrm>
          <a:prstGeom prst="rect">
            <a:avLst/>
          </a:prstGeom>
          <a:noFill/>
        </p:spPr>
      </p:pic>
      <p:pic>
        <p:nvPicPr>
          <p:cNvPr id="4099" name="Picture 3" descr="D:\Desktop\углина\IMG_5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480" y="3717032"/>
            <a:ext cx="4166520" cy="277768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013176"/>
            <a:ext cx="4464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Проводит веселые переменки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реализации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углина\IMG_5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51520" y="980728"/>
            <a:ext cx="4939233" cy="3292822"/>
          </a:xfrm>
          <a:prstGeom prst="rect">
            <a:avLst/>
          </a:prstGeom>
          <a:noFill/>
        </p:spPr>
      </p:pic>
      <p:pic>
        <p:nvPicPr>
          <p:cNvPr id="5123" name="Picture 3" descr="D:\Desktop\углина\IMG_1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512" y="3501008"/>
            <a:ext cx="503548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реализации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Desktop\углина\IMG_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76256" cy="458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от перемен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4341" y="764704"/>
            <a:ext cx="9168341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6561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«Веселые школьные перемены»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t="72000" r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Ученики получают травмы в школе в основном до 80% случаев на переменах,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 около 70% школьных травм происходят во время падений и бега, а на долю травм, произошедших на уроках физкультуры при занятиях на спортивных снарядах приходится меньше 20%.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Проблема, на решение которой направлен 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организовать перемену, чтобы дети не были предоставлены сами себе, не бегали по коридору, по лестнице, чтобы ничто не угрожало их здоровью. Как сделать перемену полезной и весёлой для каждого учащегося школы?</a:t>
            </a: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углина\1-iu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233955"/>
            <a:ext cx="6611888" cy="162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создание безопасной и увлекательной среды на школьной перемене для учащихся младшего школьного возраста.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углина\1-iu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233955"/>
            <a:ext cx="6611888" cy="162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1.Построить коммуникативную деятельность со сверстниками.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Способствовать снятию усталости после уроков на перемене, снизив двигательную активность детей в учебном процессе посредством активно проведенных перемен.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Развитие добровольчества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углина\1-iu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53930"/>
            <a:ext cx="7344816" cy="180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идея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8497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Организованная двигательная активность на переменах будет способствовать росту ежедневной двигательной активности и созданию условий для максимального восстановления работоспособности школьников.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углина\1-iu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53930"/>
            <a:ext cx="7344816" cy="180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8497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станут более организованными, улучшится психологический климат в коллективах.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2. Повысится двигательная активность учащихся, что позволит снять утомляемость и улучшить работоспособность школьников на уроке.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углина\1-iu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53930"/>
            <a:ext cx="7344816" cy="180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Корреспонденты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esktop\углина\IMG_1839.JPG"/>
          <p:cNvPicPr>
            <a:picLocks noChangeAspect="1" noChangeArrowheads="1"/>
          </p:cNvPicPr>
          <p:nvPr/>
        </p:nvPicPr>
        <p:blipFill>
          <a:blip r:embed="rId2" cstate="print"/>
          <a:srcRect l="27104" t="-749"/>
          <a:stretch>
            <a:fillRect/>
          </a:stretch>
        </p:blipFill>
        <p:spPr bwMode="auto">
          <a:xfrm>
            <a:off x="1835696" y="980728"/>
            <a:ext cx="4824536" cy="444534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445224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Обрабатывают анкеты и составляют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обращения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200</Words>
  <Application>Microsoft Office PowerPoint</Application>
  <PresentationFormat>Экран (4:3)</PresentationFormat>
  <Paragraphs>38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Социальный проект  «Веселые школьные перемены»</vt:lpstr>
      <vt:lpstr>Актуальность проекта</vt:lpstr>
      <vt:lpstr>Проблема, на решение которой направлен  проекта</vt:lpstr>
      <vt:lpstr>Цель проекта</vt:lpstr>
      <vt:lpstr>Задачи проекта</vt:lpstr>
      <vt:lpstr>Главная идея проекта</vt:lpstr>
      <vt:lpstr>Ожидаемый результат</vt:lpstr>
      <vt:lpstr>Корреспонденты</vt:lpstr>
      <vt:lpstr>Инициативная группа</vt:lpstr>
      <vt:lpstr>Финансисты</vt:lpstr>
      <vt:lpstr>Творческая группа</vt:lpstr>
      <vt:lpstr>Схема реализации проекта</vt:lpstr>
      <vt:lpstr>Схема реализации проекта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«Веселая школьная перемена»</dc:title>
  <cp:lastModifiedBy>1</cp:lastModifiedBy>
  <cp:revision>12</cp:revision>
  <dcterms:modified xsi:type="dcterms:W3CDTF">2018-01-17T18:19:05Z</dcterms:modified>
</cp:coreProperties>
</file>