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81" r:id="rId7"/>
    <p:sldId id="260" r:id="rId8"/>
    <p:sldId id="276" r:id="rId9"/>
    <p:sldId id="261" r:id="rId10"/>
    <p:sldId id="278" r:id="rId11"/>
    <p:sldId id="262" r:id="rId12"/>
    <p:sldId id="267" r:id="rId13"/>
    <p:sldId id="268" r:id="rId14"/>
    <p:sldId id="287" r:id="rId15"/>
    <p:sldId id="263" r:id="rId16"/>
    <p:sldId id="271" r:id="rId17"/>
    <p:sldId id="272" r:id="rId18"/>
    <p:sldId id="275" r:id="rId19"/>
    <p:sldId id="277" r:id="rId20"/>
    <p:sldId id="284" r:id="rId21"/>
    <p:sldId id="285" r:id="rId22"/>
    <p:sldId id="288" r:id="rId23"/>
    <p:sldId id="280" r:id="rId24"/>
    <p:sldId id="282" r:id="rId25"/>
    <p:sldId id="283" r:id="rId26"/>
    <p:sldId id="286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055" y="469558"/>
            <a:ext cx="11220406" cy="400358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Национальный костюм, как средство сохранения этнокультурных традиций народов Урала</a:t>
            </a:r>
            <a:r>
              <a:rPr lang="ru-RU" sz="3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960" y="3997233"/>
            <a:ext cx="636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Васянина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 , Матынова Алсу Рустамовна ,  Прошкина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Романовна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Казакова Татьяна Семеновна преподаватель высшей категории ГБПОУ СОМК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615" y="6165669"/>
            <a:ext cx="265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4804" y="252940"/>
            <a:ext cx="5937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«Свердловский областной медицинский колледж»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5" y="1203572"/>
            <a:ext cx="4583537" cy="5310000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514139" y="378822"/>
            <a:ext cx="3992732" cy="537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Русские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племена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737" y="2133600"/>
            <a:ext cx="9688875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Уральская языковая семья;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Финно-угорские племена(удмурты, марийцы, манси 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ненцы,мордва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6596" y="457199"/>
            <a:ext cx="3992732" cy="43107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Манси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24" y="1162594"/>
            <a:ext cx="3976967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53487" y="248195"/>
            <a:ext cx="3999001" cy="64008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Марийцы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86" y="1156414"/>
            <a:ext cx="3976968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2356" y="379035"/>
            <a:ext cx="3992732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Ненцы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63" y="1153629"/>
            <a:ext cx="3976968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19247" y="388870"/>
            <a:ext cx="3999001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Удмурты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45" y="1160235"/>
            <a:ext cx="3976968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7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ордва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75" y="1320800"/>
            <a:ext cx="3978000" cy="52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Тюркские племена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Алтайская языковая семья;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Тюркские племена(чуваши, татары, башкиры).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4607" y="222280"/>
            <a:ext cx="3992732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Башкиры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7" y="1070896"/>
            <a:ext cx="3976996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28252" y="271303"/>
            <a:ext cx="3999001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76" y="1108823"/>
            <a:ext cx="3976968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51200" y="177800"/>
            <a:ext cx="8123801" cy="78733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Чуваши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11" y="1138939"/>
            <a:ext cx="3976968" cy="53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515" y="300446"/>
            <a:ext cx="9651098" cy="16045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 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863" y="1528353"/>
            <a:ext cx="9662749" cy="4924697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Природосообразность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натуральные ткани (не электризуется, является природным антисептиком, поддерживают комфортную температуру тела  и впитывает влагу);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продуктивного здоровья (одежда в пол);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семейных ценностей (преемственность, ношения определенного орнамента  одежды, передача семейных украшений из поколения в поколение).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475" y="300446"/>
            <a:ext cx="8911687" cy="15427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народного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костюма, 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погружения в народную культуру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4" y="2181739"/>
            <a:ext cx="3421939" cy="4585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30" y="2181740"/>
            <a:ext cx="3620531" cy="4585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8" y="2181740"/>
            <a:ext cx="3472250" cy="4585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514" y="1580606"/>
            <a:ext cx="333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Прошкина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Романовна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187мс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806" y="1528354"/>
            <a:ext cx="354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Васянина Татьяна Сергеевна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187мс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1851" y="1593670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Матынова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Алсу Рустамовна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187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1439" y="640080"/>
            <a:ext cx="8915400" cy="363147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с народными традициями способствует формированию чувств уважения и гордости по отношению к своей малой Родине, к своей стране!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ежегодного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президента к федеральному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собранию, 2016 г)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3282" y="4737954"/>
            <a:ext cx="989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закон РФ от 29.12.12 г №273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образовательного пространства на территории РФ, защита и развитие этно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особенностей и традиций народов РФ в условиях многонационального государства».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0512" y="20609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Экспедиция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9862" y="1177351"/>
            <a:ext cx="5078686" cy="406085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6622868" y="1214845"/>
            <a:ext cx="5107577" cy="547333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Матынова Алсу Рустамовна, по национальности татарка и поэтому я, с помощью мамы и тети, делала татарский костюм. Так как хотела узнать еще больше о наших  традициях, что  носили,  погрузиться в нашу культуру. Для этого я обратилась с помощью к своей бабушке, Матыновой Сурий,  она живет в Пермском крае, селе Нижний – Сып.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478319"/>
            <a:ext cx="6570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на фото моя бабушка Матынова Сурия и дедушка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Матынов Мирсаяф).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19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Артефакты экспедиции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88183" y="1031965"/>
            <a:ext cx="4542108" cy="433686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 время зимних каникул, я навестила бабушку с дедушкой. И бабушка, для нашей коллекции, мне подарила старинное татарское полотенце из льняного полотна, примерно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века. А дедушка подарил лапти и корзинку, которую он сам сплел.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pZaZq4ZZI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4113" y="1036228"/>
            <a:ext cx="3902823" cy="5090251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91795" y="5592522"/>
            <a:ext cx="5673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на фото я с артефактами экспедиции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325" y="38281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512" y="1511300"/>
            <a:ext cx="8915400" cy="377762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этнокультурной воспитанности на основе приобщения к народной традиционной культуре больших этнических групп , проживающих на Урале 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основ национального самосознания и любви к малой Родине на основе взаимопонимания ,уважения и дружбы между людьми разных национальностей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660" y="1410789"/>
            <a:ext cx="9638742" cy="3956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пристальней изучаешь народный костюм, тем больше находишь в нем ценностей, и он становится своеобразной летописью жизни наших предков, которые языком цвета, формы, орнамента раскрывают многие сокровенные тайны и законы красоты народного искусства.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6" y="166910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Наша работа с проектом: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27157" y="1141910"/>
            <a:ext cx="4319534" cy="17634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колледже для участников научно-практической конференции «Сила России» 01.03.2018.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YGKbjPpbSbM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5954" y="1200321"/>
            <a:ext cx="4176000" cy="54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997200"/>
            <a:ext cx="49276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8" descr="9JmIGBeDa6g.jpg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28468" y="717400"/>
            <a:ext cx="4215231" cy="544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Текст 5"/>
          <p:cNvSpPr>
            <a:spLocks noGrp="1"/>
          </p:cNvSpPr>
          <p:nvPr>
            <p:ph type="body" sz="quarter" idx="3"/>
          </p:nvPr>
        </p:nvSpPr>
        <p:spPr>
          <a:xfrm>
            <a:off x="6922226" y="647700"/>
            <a:ext cx="4334121" cy="16981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проекта в Свердловской Областной Межнациональной библиотеке,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Библионочь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20.04.2018.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1499" y="1041400"/>
            <a:ext cx="3992732" cy="1710765"/>
          </a:xfrm>
        </p:spPr>
        <p:txBody>
          <a:bodyPr/>
          <a:lstStyle/>
          <a:p>
            <a:pPr lvl="0">
              <a:buClr>
                <a:srgbClr val="353535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традиционной народной культуры Среднего Урала. 15.05.2018.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2" y="781870"/>
            <a:ext cx="4313237" cy="561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костюмов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423" y="1685109"/>
            <a:ext cx="9754189" cy="45589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Васянина Татьяна Сергеевна (удмурты, марийцы);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Жебалова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Евгения Александровна  (ненцы, манси);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Матынова Алсу Рустамовна (татары, башкиры);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Кутепова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Александровна (русские);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Прошкина Екатерина Романовна (мордва, чуваши).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39" y="52525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665" y="2084174"/>
            <a:ext cx="10454288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 и систематизировать материал по теме: «Традиционный костюм народов Урала».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30" y="4758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24" y="2145957"/>
            <a:ext cx="11393401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Определить: народы каких языковых групп населяют Урал;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национальный костюм основных народностей среднего Урала и описать элементы костюма;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экскурсию по выставке «Традиционный костюм народов Урала»;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видеоролик 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0" y="951564"/>
            <a:ext cx="9468219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Этнокультурные традиции народов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Урала;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691" y="2215978"/>
            <a:ext cx="9507407" cy="218620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национальный костюм народов Урала.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90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a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5921" y="356442"/>
            <a:ext cx="4869054" cy="618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27372" y="391886"/>
            <a:ext cx="4585064" cy="5721531"/>
          </a:xfrm>
        </p:spPr>
        <p:txBody>
          <a:bodyPr>
            <a:normAutofit/>
          </a:bodyPr>
          <a:lstStyle/>
          <a:p>
            <a:pPr indent="45000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Коренными жителями Урала являются манси (вогулы), ненцы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юраки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самоеды) в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веке к ним присоединились марийцы (черемисы), в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веке коми-зыряне, а башкиры населяют Урал с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века, в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веке коми-пермяки образовали собственное русское княжество – Пермь Великая, а в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веке в связи с присоединением этих территории к русским землям на Урал хлынули татары, русские и др. В результате, коренные народы оказались в меньшинстве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5747656"/>
            <a:ext cx="461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(карта населения Урала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века).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костюма основных Уральских языковых групп: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Славянские племена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Финно-угорские племена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Тюркские племена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75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624110"/>
            <a:ext cx="912717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костюмных комплексов: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795" y="1489166"/>
            <a:ext cx="9884818" cy="5120640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костюм  (рубаха, сарафан, юбка, передник, пояс, головной убор, кафтан);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костюм (рубаха, штаны, пояс,  верхняя одежда, головной убор);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Многоцветность (белый, черный, красный, зеленый, коричневый и другие природные цвета);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орнамент, вышивка (тамбурная вышивка);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Этнографическая принадлежность (костюм обозначал географическое положение данного народа).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363" y="45111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177" y="2133600"/>
            <a:ext cx="9405257" cy="17983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Индоевропейская языковая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лавянская группа (русские, на Урал пришли в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445</TotalTime>
  <Words>757</Words>
  <Application>Microsoft Office PowerPoint</Application>
  <PresentationFormat>Произвольный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    Национальный костюм, как средство сохранения этнокультурных традиций народов Урала.  </vt:lpstr>
      <vt:lpstr>Презентация PowerPoint</vt:lpstr>
      <vt:lpstr>Цель:</vt:lpstr>
      <vt:lpstr>Задачи:</vt:lpstr>
      <vt:lpstr>Объект исследования:           Этнокультурные традиции народов Урала;         </vt:lpstr>
      <vt:lpstr>Презентация PowerPoint</vt:lpstr>
      <vt:lpstr>Характеристика костюма основных Уральских языковых групп:</vt:lpstr>
      <vt:lpstr>Особенности костюмных комплексов: </vt:lpstr>
      <vt:lpstr>Русские</vt:lpstr>
      <vt:lpstr>Презентация PowerPoint</vt:lpstr>
      <vt:lpstr>Финно-угорские племена</vt:lpstr>
      <vt:lpstr>Презентация PowerPoint</vt:lpstr>
      <vt:lpstr>Презентация PowerPoint</vt:lpstr>
      <vt:lpstr>Мордва</vt:lpstr>
      <vt:lpstr>Тюркские племена</vt:lpstr>
      <vt:lpstr>Презентация PowerPoint</vt:lpstr>
      <vt:lpstr>Презентация PowerPoint</vt:lpstr>
      <vt:lpstr>Практическая значимость:   </vt:lpstr>
      <vt:lpstr>Изготовление народного костюма, как средство погружения в народную культуру </vt:lpstr>
      <vt:lpstr>Экспедиция</vt:lpstr>
      <vt:lpstr>Артефакты экспедиции</vt:lpstr>
      <vt:lpstr>Динамика проекта </vt:lpstr>
      <vt:lpstr>Презентация PowerPoint</vt:lpstr>
      <vt:lpstr>Наша работа с проектом:</vt:lpstr>
      <vt:lpstr>Презентация PowerPoint</vt:lpstr>
      <vt:lpstr>Презентация PowerPoint</vt:lpstr>
      <vt:lpstr>Авторы костюмов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сберегающее значение традиционного костюма народов Урала</dc:title>
  <dc:creator>Роман</dc:creator>
  <cp:lastModifiedBy>Student</cp:lastModifiedBy>
  <cp:revision>35</cp:revision>
  <dcterms:created xsi:type="dcterms:W3CDTF">2018-02-14T16:40:47Z</dcterms:created>
  <dcterms:modified xsi:type="dcterms:W3CDTF">2018-06-28T05:52:53Z</dcterms:modified>
</cp:coreProperties>
</file>