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4" r:id="rId9"/>
    <p:sldId id="270" r:id="rId10"/>
    <p:sldId id="273" r:id="rId11"/>
    <p:sldId id="261" r:id="rId12"/>
    <p:sldId id="262" r:id="rId13"/>
    <p:sldId id="263" r:id="rId14"/>
    <p:sldId id="264" r:id="rId15"/>
    <p:sldId id="265" r:id="rId16"/>
    <p:sldId id="269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8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241DD-6795-4527-97A8-7478EAFCA4C0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05C7A-C3C4-474C-9183-43349514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4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5C7A-C3C4-474C-9183-43349514130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3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A49-BA18-4804-BB62-7EAEA8FD8C31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9E72-9F89-47C6-B525-BF02DE17D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0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A49-BA18-4804-BB62-7EAEA8FD8C31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9E72-9F89-47C6-B525-BF02DE17D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2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A49-BA18-4804-BB62-7EAEA8FD8C31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9E72-9F89-47C6-B525-BF02DE17D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9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A49-BA18-4804-BB62-7EAEA8FD8C31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9E72-9F89-47C6-B525-BF02DE17D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2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A49-BA18-4804-BB62-7EAEA8FD8C31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9E72-9F89-47C6-B525-BF02DE17D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9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A49-BA18-4804-BB62-7EAEA8FD8C31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9E72-9F89-47C6-B525-BF02DE17D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A49-BA18-4804-BB62-7EAEA8FD8C31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9E72-9F89-47C6-B525-BF02DE17D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0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A49-BA18-4804-BB62-7EAEA8FD8C31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9E72-9F89-47C6-B525-BF02DE17D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0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A49-BA18-4804-BB62-7EAEA8FD8C31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9E72-9F89-47C6-B525-BF02DE17D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9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A49-BA18-4804-BB62-7EAEA8FD8C31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9E72-9F89-47C6-B525-BF02DE17D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A49-BA18-4804-BB62-7EAEA8FD8C31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9E72-9F89-47C6-B525-BF02DE17D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5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4EA49-BA18-4804-BB62-7EAEA8FD8C31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E9E72-9F89-47C6-B525-BF02DE17D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24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3087961" y="5421794"/>
            <a:ext cx="2444435" cy="1436206"/>
          </a:xfrm>
        </p:spPr>
        <p:txBody>
          <a:bodyPr>
            <a:normAutofit/>
          </a:bodyPr>
          <a:lstStyle/>
          <a:p>
            <a:pPr algn="just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Никита\Pictures\YSItBVoSCq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17482" r="58042"/>
          <a:stretch/>
        </p:blipFill>
        <p:spPr bwMode="auto">
          <a:xfrm>
            <a:off x="-18078" y="1268760"/>
            <a:ext cx="3096344" cy="506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87961" y="3597116"/>
            <a:ext cx="52381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Номер Телефона : +79872628970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548" y="1268760"/>
            <a:ext cx="606573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Куратором Проекта</a:t>
            </a:r>
          </a:p>
          <a:p>
            <a:pPr algn="just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Является 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Казаковцев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Никита</a:t>
            </a:r>
          </a:p>
          <a:p>
            <a:pPr algn="just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Ученик МБОУ СОШ №3 г. Елабуга 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6695" y="4120336"/>
            <a:ext cx="5406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Почта: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nkazakovtsev@inbox.ru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8078" y="14063"/>
            <a:ext cx="79028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«Зеленый Город»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C:\Users\Никита\Pictures\0f329ff88a251406c6e4452f9999eddf_310_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12" y="4873063"/>
            <a:ext cx="3644279" cy="188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кита\Pictures\Новая папка\BU9YfiQp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икита\Pictures\IdXo78s3L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" y="0"/>
            <a:ext cx="9137667" cy="684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ита\Pictures\_BGLnmwA5W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кита\Pictures\CxZDI_YuN_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кита\Pictures\0f329ff88a251406c6e4452f9999eddf_310_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400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49964"/>
            <a:ext cx="5359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Логотип Проекта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4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и сроки выполнения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113769"/>
              </p:ext>
            </p:extLst>
          </p:nvPr>
        </p:nvGraphicFramePr>
        <p:xfrm>
          <a:off x="251520" y="1340768"/>
          <a:ext cx="7992888" cy="48748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92293"/>
                <a:gridCol w="1692293"/>
                <a:gridCol w="1692293"/>
                <a:gridCol w="2916009"/>
              </a:tblGrid>
              <a:tr h="87339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</a:tr>
              <a:tr h="162201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Александровский</a:t>
                      </a:r>
                      <a:r>
                        <a:rPr lang="ru-RU" baseline="0" dirty="0" smtClean="0"/>
                        <a:t> Парка г. Елабуга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</a:t>
                      </a:r>
                      <a:r>
                        <a:rPr lang="ru-RU" dirty="0" smtClean="0"/>
                        <a:t>5.10.18-16.10.18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Казаковцев</a:t>
                      </a:r>
                      <a:r>
                        <a:rPr lang="ru-RU" dirty="0" smtClean="0"/>
                        <a:t> Никита</a:t>
                      </a:r>
                      <a:endParaRPr lang="ru-RU" dirty="0"/>
                    </a:p>
                  </a:txBody>
                  <a:tcPr/>
                </a:tc>
              </a:tr>
              <a:tr h="124770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Пионерский Парк г. Елабуга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6.11.18-17.11.18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Заика Анастасия</a:t>
                      </a:r>
                      <a:endParaRPr lang="ru-RU" dirty="0"/>
                    </a:p>
                  </a:txBody>
                  <a:tcPr/>
                </a:tc>
              </a:tr>
              <a:tr h="113172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Посадка</a:t>
                      </a:r>
                      <a:r>
                        <a:rPr lang="ru-RU" baseline="0" dirty="0" smtClean="0"/>
                        <a:t> Спутник г. Елабуга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1.12.18-15.12.18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Казаковцев</a:t>
                      </a:r>
                      <a:r>
                        <a:rPr lang="ru-RU" dirty="0" smtClean="0"/>
                        <a:t> Никита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0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Pictures\img1338485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Arial Black" pitchFamily="34" charset="0"/>
              </a:rPr>
              <a:t>План на 2019 год</a:t>
            </a:r>
            <a:endParaRPr lang="ru-RU" sz="4400" b="1" i="1" dirty="0"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74918"/>
              </p:ext>
            </p:extLst>
          </p:nvPr>
        </p:nvGraphicFramePr>
        <p:xfrm>
          <a:off x="1176006" y="1204080"/>
          <a:ext cx="6792416" cy="4433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04"/>
                <a:gridCol w="1698104"/>
                <a:gridCol w="1698104"/>
                <a:gridCol w="1698104"/>
              </a:tblGrid>
              <a:tr h="68416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</a:tr>
              <a:tr h="37660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Сквер </a:t>
                      </a:r>
                      <a:r>
                        <a:rPr lang="ru-RU" dirty="0" err="1" smtClean="0"/>
                        <a:t>Александа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Епаненикова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15.01.19-</a:t>
                      </a:r>
                    </a:p>
                    <a:p>
                      <a:r>
                        <a:rPr lang="ru-RU" dirty="0" smtClean="0"/>
                        <a:t>25.01.19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Черняховская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Екатерина</a:t>
                      </a:r>
                    </a:p>
                    <a:p>
                      <a:r>
                        <a:rPr lang="ru-RU" dirty="0" smtClean="0"/>
                        <a:t>(СОШ</a:t>
                      </a:r>
                      <a:r>
                        <a:rPr lang="ru-RU" baseline="0" dirty="0" smtClean="0"/>
                        <a:t> 3)</a:t>
                      </a:r>
                      <a:endParaRPr lang="ru-RU" dirty="0"/>
                    </a:p>
                  </a:txBody>
                  <a:tcPr/>
                </a:tc>
              </a:tr>
              <a:tr h="39638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ru-RU" dirty="0" smtClean="0"/>
                        <a:t>Гуляй Парк</a:t>
                      </a:r>
                      <a:r>
                        <a:rPr lang="en-US" dirty="0" smtClean="0"/>
                        <a:t>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1.02.19-</a:t>
                      </a:r>
                    </a:p>
                    <a:p>
                      <a:r>
                        <a:rPr lang="en-US" dirty="0" smtClean="0"/>
                        <a:t>10.02.19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Насыров</a:t>
                      </a:r>
                      <a:r>
                        <a:rPr lang="ru-RU" baseline="0" dirty="0" smtClean="0"/>
                        <a:t>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Адель</a:t>
                      </a:r>
                      <a:endParaRPr lang="ru-RU" dirty="0"/>
                    </a:p>
                  </a:txBody>
                  <a:tcPr/>
                </a:tc>
              </a:tr>
              <a:tr h="39638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Пионерский Парк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5.03.19-</a:t>
                      </a:r>
                    </a:p>
                    <a:p>
                      <a:r>
                        <a:rPr lang="ru-RU" dirty="0" smtClean="0"/>
                        <a:t>15.03.19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Казаковцев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Никита</a:t>
                      </a:r>
                      <a:endParaRPr lang="ru-RU" dirty="0"/>
                    </a:p>
                  </a:txBody>
                  <a:tcPr/>
                </a:tc>
              </a:tr>
              <a:tr h="39638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Памятник</a:t>
                      </a:r>
                      <a:r>
                        <a:rPr lang="ru-RU" baseline="0" dirty="0" smtClean="0"/>
                        <a:t> Надежды Дуровой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15.04.19-</a:t>
                      </a:r>
                    </a:p>
                    <a:p>
                      <a:r>
                        <a:rPr lang="ru-RU" dirty="0" smtClean="0"/>
                        <a:t>25.04.19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Евсеева Вероника</a:t>
                      </a:r>
                      <a:endParaRPr lang="ru-RU" dirty="0"/>
                    </a:p>
                  </a:txBody>
                  <a:tcPr/>
                </a:tc>
              </a:tr>
              <a:tr h="39638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Памятник </a:t>
                      </a:r>
                    </a:p>
                    <a:p>
                      <a:r>
                        <a:rPr lang="ru-RU" dirty="0" err="1" smtClean="0"/>
                        <a:t>Габдуллы</a:t>
                      </a:r>
                      <a:r>
                        <a:rPr lang="ru-RU" baseline="0" dirty="0" smtClean="0"/>
                        <a:t> Тукая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10.05.19-</a:t>
                      </a:r>
                    </a:p>
                    <a:p>
                      <a:r>
                        <a:rPr lang="ru-RU" dirty="0" smtClean="0"/>
                        <a:t>20.05.19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Лаишевская</a:t>
                      </a:r>
                      <a:r>
                        <a:rPr lang="ru-RU" baseline="0" dirty="0" smtClean="0"/>
                        <a:t> Анастасия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2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665" y="49964"/>
            <a:ext cx="87266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Оборудование и материалы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0584" y="967230"/>
            <a:ext cx="6402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cs typeface="Aharoni" pitchFamily="2" charset="-79"/>
              </a:rPr>
              <a:t>Метлы в размере </a:t>
            </a:r>
            <a:r>
              <a:rPr lang="ru-RU" sz="4800" b="1" i="1" dirty="0" smtClean="0">
                <a:cs typeface="Aharoni" pitchFamily="2" charset="-79"/>
              </a:rPr>
              <a:t>200 </a:t>
            </a:r>
            <a:r>
              <a:rPr lang="ru-RU" sz="4800" b="1" i="1" dirty="0" smtClean="0">
                <a:cs typeface="Aharoni" pitchFamily="2" charset="-79"/>
              </a:rPr>
              <a:t>штук</a:t>
            </a:r>
            <a:endParaRPr lang="ru-RU" sz="4800" b="1" i="1" dirty="0"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9384" y="253689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i="1" dirty="0" smtClean="0">
                <a:cs typeface="Aharoni" pitchFamily="2" charset="-79"/>
              </a:rPr>
              <a:t>Мешки в размере </a:t>
            </a:r>
            <a:r>
              <a:rPr lang="ru-RU" sz="4800" b="1" i="1" dirty="0" smtClean="0">
                <a:cs typeface="Aharoni" pitchFamily="2" charset="-79"/>
              </a:rPr>
              <a:t>500 </a:t>
            </a:r>
            <a:r>
              <a:rPr lang="ru-RU" sz="4800" b="1" i="1" dirty="0" smtClean="0">
                <a:cs typeface="Aharoni" pitchFamily="2" charset="-79"/>
              </a:rPr>
              <a:t>штук</a:t>
            </a:r>
            <a:endParaRPr lang="ru-RU" sz="4800" b="1" i="1" dirty="0"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1939" y="3659540"/>
            <a:ext cx="5731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cs typeface="Aharoni" pitchFamily="2" charset="-79"/>
              </a:rPr>
              <a:t>Перчатки в размере </a:t>
            </a:r>
            <a:r>
              <a:rPr lang="ru-RU" sz="4800" b="1" i="1" dirty="0" smtClean="0">
                <a:cs typeface="Aharoni" pitchFamily="2" charset="-79"/>
              </a:rPr>
              <a:t>1000 </a:t>
            </a:r>
            <a:r>
              <a:rPr lang="ru-RU" sz="4800" b="1" i="1" dirty="0" smtClean="0">
                <a:cs typeface="Aharoni" pitchFamily="2" charset="-79"/>
              </a:rPr>
              <a:t>пар</a:t>
            </a:r>
            <a:endParaRPr lang="ru-RU" sz="4800" b="1" i="1" dirty="0"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" y="5229200"/>
            <a:ext cx="8931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i="1" dirty="0" smtClean="0">
                <a:cs typeface="Aharoni" pitchFamily="2" charset="-79"/>
              </a:rPr>
              <a:t>Листовки с советами в размере </a:t>
            </a:r>
            <a:r>
              <a:rPr lang="ru-RU" sz="4800" b="1" i="1" dirty="0" smtClean="0">
                <a:cs typeface="Aharoni" pitchFamily="2" charset="-79"/>
              </a:rPr>
              <a:t> </a:t>
            </a:r>
            <a:r>
              <a:rPr lang="ru-RU" sz="4800" b="1" i="1" dirty="0" smtClean="0">
                <a:cs typeface="Aharoni" pitchFamily="2" charset="-79"/>
              </a:rPr>
              <a:t>штук</a:t>
            </a:r>
            <a:endParaRPr lang="ru-RU" sz="4800" b="1" i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6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609" y="35449"/>
            <a:ext cx="8206797" cy="258532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случае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Его успешной реализации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2088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Распространение проекта в 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других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городах.Обратиться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заинтересованным людям 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очищению своего города от 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мусора. Людям будет приятно находиться в городе, проводить время  в чистом городе. Экологически 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чистый воздух ,улучшение здоровья человека. Так же его проведение на федеральном уровне на Дне Единых Действий.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икита\Pictures\0f329ff88a251406c6e4452f9999eddf_310_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41"/>
            <a:ext cx="9143999" cy="686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288" y="41672"/>
            <a:ext cx="89627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Arial" pitchFamily="34" charset="0"/>
              </a:rPr>
              <a:t>Спасибо За Внимание</a:t>
            </a:r>
            <a:endParaRPr lang="ru-RU" sz="72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2643" y="5634021"/>
            <a:ext cx="4509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92D050"/>
                </a:solidFill>
              </a:rPr>
              <a:t>г. ЕЛАБУГА</a:t>
            </a:r>
            <a:endParaRPr lang="ru-RU" sz="72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6211" y="0"/>
            <a:ext cx="9170211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Цель проекта :Ул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учшить экологию города,</a:t>
            </a:r>
          </a:p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 настоящему рассказать людям какие последствия будут ,если не выбрасывать Мусор </a:t>
            </a:r>
          </a:p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в урну. </a:t>
            </a:r>
          </a:p>
        </p:txBody>
      </p:sp>
    </p:spTree>
    <p:extLst>
      <p:ext uri="{BB962C8B-B14F-4D97-AF65-F5344CB8AC3E}">
        <p14:creationId xmlns:p14="http://schemas.microsoft.com/office/powerpoint/2010/main" val="40312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0"/>
            <a:ext cx="9578391" cy="3785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Проблема : У людей , </a:t>
            </a:r>
          </a:p>
          <a:p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вырабатывается привычка мусор </a:t>
            </a:r>
          </a:p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ыкидывать в окружающею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среду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люди </a:t>
            </a:r>
          </a:p>
          <a:p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 понимают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последствия их одной </a:t>
            </a:r>
          </a:p>
          <a:p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ыкинутой пачки чипсов на зеленую</a:t>
            </a:r>
          </a:p>
          <a:p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равку , в речку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4211" y="3785652"/>
            <a:ext cx="8618659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Решение : Проводить рейды , по уборке и так же раздаче 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истовок с рассказом и советами . С предложением поучаствовать в нашем проекте.</a:t>
            </a:r>
          </a:p>
          <a:p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2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420888"/>
            <a:ext cx="78964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Возраст аудитории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является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13-25 лет </a:t>
            </a:r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9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000000">
                <a:lumMod val="24000"/>
              </a:srgbClr>
            </a:gs>
            <a:gs pos="34000">
              <a:srgbClr val="400040"/>
            </a:gs>
            <a:gs pos="49000">
              <a:srgbClr val="8F0040"/>
            </a:gs>
            <a:gs pos="71000">
              <a:srgbClr val="F27300"/>
            </a:gs>
            <a:gs pos="85000">
              <a:srgbClr val="FFBF00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5982" y="2564927"/>
            <a:ext cx="92710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Реализация проекта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1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ита\Pictures\Новая папка\A2W1VeXfMx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3702" cy="71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1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ита\Pictures\Новая папка\6526ZtgeZJ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70" y="-450"/>
            <a:ext cx="9165569" cy="687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икита\Pictures\Новая папка\kXK0D1zvQ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8" y="0"/>
            <a:ext cx="9155697" cy="686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кита\Pictures\Новая папка\S9IC9EB7u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"/>
            <a:ext cx="9144000" cy="685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203</TotalTime>
  <Words>282</Words>
  <Application>Microsoft Office PowerPoint</Application>
  <PresentationFormat>Экран (4:3)</PresentationFormat>
  <Paragraphs>82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и сроки выполнения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«Зеленый Город»</dc:title>
  <dc:creator>Никита</dc:creator>
  <cp:lastModifiedBy>Никита</cp:lastModifiedBy>
  <cp:revision>14</cp:revision>
  <dcterms:created xsi:type="dcterms:W3CDTF">2018-06-22T17:43:31Z</dcterms:created>
  <dcterms:modified xsi:type="dcterms:W3CDTF">2018-09-25T18:11:50Z</dcterms:modified>
</cp:coreProperties>
</file>