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3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94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50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3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0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44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5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79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59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41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64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FB56-61B1-477E-B849-B6F822B03051}" type="datetimeFigureOut">
              <a:rPr lang="ru-RU" smtClean="0"/>
              <a:pPr/>
              <a:t>11.08.2018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92D7-CA96-4210-8737-2E69D7D45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23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0159" y="744584"/>
            <a:ext cx="9527807" cy="2387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«Зеленый двор»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5499463"/>
            <a:ext cx="10319657" cy="1358538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Кошелькова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 Кирилловна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9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f5625169987035aaaf69de9ae4c2ee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1" y="0"/>
            <a:ext cx="13355185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885370"/>
            <a:ext cx="12090400" cy="52933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Улучшение экологического состояния Московской области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1.Благоустраивать придомовые и парковые территории.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2.Привлекать различные слои населения к решению экологических проблем региона.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3.Заниматься озеленением региона.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67" y="0"/>
            <a:ext cx="11846561" cy="5860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сделано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/>
              <a:t>​На территории региона высажено более 5000 деревьев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Организовано более 10 субботников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В мероприятиях приняло участие более 4000 человек.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0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7259281ae430966f70f7e8324578c1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0958" y="0"/>
            <a:ext cx="1545356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09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a005e731114bd0de48cfa6c3c67bb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675" y="4586"/>
            <a:ext cx="13269028" cy="6853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ac1fe7a7d0ae6e09b16a78a310ea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47417"/>
            <a:ext cx="12192000" cy="8105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43fd4d5fc4bf74594e5c45c6710838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9509" y="0"/>
            <a:ext cx="144821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703253b3c2b9fc02194a2a559cf3ee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4665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Татьяна\Desktop\6a695ca6cfd6e06f24dd43db5cd412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" y="0"/>
            <a:ext cx="1365801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69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«Зеленый двор»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природоохранная инспекция в каждый район</dc:title>
  <dc:creator>Наталья Газарян</dc:creator>
  <cp:lastModifiedBy>Татьяна</cp:lastModifiedBy>
  <cp:revision>23</cp:revision>
  <dcterms:created xsi:type="dcterms:W3CDTF">2017-06-11T07:10:37Z</dcterms:created>
  <dcterms:modified xsi:type="dcterms:W3CDTF">2018-08-11T13:17:13Z</dcterms:modified>
</cp:coreProperties>
</file>