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2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ransition spd="slow">
    <p:circl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0648" y="403414"/>
            <a:ext cx="7516907" cy="954740"/>
          </a:xfrm>
        </p:spPr>
        <p:txBody>
          <a:bodyPr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6140" y="605118"/>
            <a:ext cx="8928848" cy="1438835"/>
          </a:xfrm>
        </p:spPr>
        <p:txBody>
          <a:bodyPr>
            <a:noAutofit/>
          </a:bodyPr>
          <a:lstStyle/>
          <a:p>
            <a:pPr algn="l"/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Молодёжный образовательный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проект, в рамках которого образовательные учреждения могут заказать проведение экологических мероприятий командой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волонтеров</a:t>
            </a:r>
          </a:p>
          <a:p>
            <a:pPr algn="l"/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https://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vk.com/younggreenpatrol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 проекта: Полина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Солоха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проекта: экологическое просвещение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endParaRPr lang="ru-RU" sz="20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63069"/>
            <a:ext cx="9829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Проект:</a:t>
            </a: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4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ЗелёныйПатруль</a:t>
            </a:r>
            <a:endParaRPr lang="ru-RU" sz="4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sun9-8.userapi.com/c834302/v834302556/9c41c/nkegSdt1k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3" y="3792071"/>
            <a:ext cx="12187068" cy="3065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0080894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77248"/>
            <a:ext cx="4464423" cy="3880773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 экологического образования в современной кризисной ситуации не вызывает сомнений,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ведь это необходимое условие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преодоления негативных последствий воздействия на окружающую среду 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фактор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формирования экологической культуры личности как регулятора отношений в системе «человек-общество-природа». В настоящее время целью экологического образования становится не столько формирование знаний и умений, сколько развитие экологического сознания, мышления, культуры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s://pp.userapi.com/c841037/v841037762/6325b/q5jo-N8IcvY.jpg"/>
          <p:cNvPicPr>
            <a:picLocks noChangeAspect="1" noChangeArrowheads="1"/>
          </p:cNvPicPr>
          <p:nvPr/>
        </p:nvPicPr>
        <p:blipFill>
          <a:blip r:embed="rId2"/>
          <a:srcRect l="16995"/>
          <a:stretch>
            <a:fillRect/>
          </a:stretch>
        </p:blipFill>
        <p:spPr bwMode="auto">
          <a:xfrm>
            <a:off x="4262717" y="276760"/>
            <a:ext cx="4921624" cy="5922335"/>
          </a:xfrm>
          <a:prstGeom prst="rect">
            <a:avLst/>
          </a:prstGeom>
          <a:noFill/>
        </p:spPr>
      </p:pic>
      <p:pic>
        <p:nvPicPr>
          <p:cNvPr id="5" name="Picture 2" descr="https://pp.userapi.com/c824409/v824409696/5a41f/9UHxEvUspTQ.jpg"/>
          <p:cNvPicPr>
            <a:picLocks noChangeAspect="1" noChangeArrowheads="1"/>
          </p:cNvPicPr>
          <p:nvPr/>
        </p:nvPicPr>
        <p:blipFill>
          <a:blip r:embed="rId3"/>
          <a:srcRect l="12572" t="9313" r="7521" b="231"/>
          <a:stretch>
            <a:fillRect/>
          </a:stretch>
        </p:blipFill>
        <p:spPr bwMode="auto">
          <a:xfrm>
            <a:off x="8310282" y="290183"/>
            <a:ext cx="3687345" cy="55654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s://pp.userapi.com/c824701/v824701324/9756b/_O9alwqFdb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9041" y="0"/>
            <a:ext cx="85724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228" y="273424"/>
            <a:ext cx="8596668" cy="896471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Статьи в СМИ: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36907"/>
            <a:ext cx="10044953" cy="3880773"/>
          </a:xfrm>
        </p:spPr>
        <p:txBody>
          <a:bodyPr/>
          <a:lstStyle/>
          <a:p>
            <a:r>
              <a:rPr lang="ru-RU" sz="2000" u="sng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ru-RU" sz="2000" u="sng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pressa.ursmu.ru</a:t>
            </a:r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u="sng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7671.html</a:t>
            </a:r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проведение интеллектуальной игры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ЭКОмарафон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u="sng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ru-RU" sz="2000" u="sng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pressa.ursmu.ru</a:t>
            </a:r>
            <a:r>
              <a:rPr lang="ru-RU" sz="20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u="sng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6584.html</a:t>
            </a:r>
            <a:r>
              <a:rPr lang="ru-RU" sz="20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«Неделя экологии в Горном»</a:t>
            </a:r>
          </a:p>
          <a:p>
            <a:r>
              <a:rPr lang="ru-RU" sz="2000" u="sng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ru-RU" sz="2000" u="sng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urfu.ru</a:t>
            </a:r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u="sng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u="sng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news</a:t>
            </a:r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/19933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посадка 72 кедров в городе </a:t>
            </a:r>
          </a:p>
          <a:p>
            <a:endParaRPr lang="ru-RU" dirty="0"/>
          </a:p>
        </p:txBody>
      </p:sp>
      <p:pic>
        <p:nvPicPr>
          <p:cNvPr id="1026" name="Picture 2" descr="C:\Users\Soloha\Desktop\Зелёный патруль\DSC07343.jpg"/>
          <p:cNvPicPr>
            <a:picLocks noChangeAspect="1" noChangeArrowheads="1"/>
          </p:cNvPicPr>
          <p:nvPr/>
        </p:nvPicPr>
        <p:blipFill>
          <a:blip r:embed="rId2"/>
          <a:srcRect l="5744" t="12756" r="4716"/>
          <a:stretch>
            <a:fillRect/>
          </a:stretch>
        </p:blipFill>
        <p:spPr bwMode="auto">
          <a:xfrm rot="21300654">
            <a:off x="6367777" y="2316877"/>
            <a:ext cx="5655212" cy="4133160"/>
          </a:xfrm>
          <a:prstGeom prst="rect">
            <a:avLst/>
          </a:prstGeom>
          <a:noFill/>
        </p:spPr>
      </p:pic>
      <p:pic>
        <p:nvPicPr>
          <p:cNvPr id="1027" name="Picture 3" descr="C:\Users\Soloha\Desktop\Зелёный патруль\DSC07344.jpg"/>
          <p:cNvPicPr>
            <a:picLocks noChangeAspect="1" noChangeArrowheads="1"/>
          </p:cNvPicPr>
          <p:nvPr/>
        </p:nvPicPr>
        <p:blipFill>
          <a:blip r:embed="rId3"/>
          <a:srcRect t="10318"/>
          <a:stretch>
            <a:fillRect/>
          </a:stretch>
        </p:blipFill>
        <p:spPr bwMode="auto">
          <a:xfrm rot="216880">
            <a:off x="216485" y="2619454"/>
            <a:ext cx="5840227" cy="39286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Soloha\Desktop\Зелёный патруль\DSC07352.jpg"/>
          <p:cNvPicPr>
            <a:picLocks noChangeAspect="1" noChangeArrowheads="1"/>
          </p:cNvPicPr>
          <p:nvPr/>
        </p:nvPicPr>
        <p:blipFill>
          <a:blip r:embed="rId2"/>
          <a:srcRect t="8216"/>
          <a:stretch>
            <a:fillRect/>
          </a:stretch>
        </p:blipFill>
        <p:spPr bwMode="auto">
          <a:xfrm rot="278164">
            <a:off x="417828" y="753034"/>
            <a:ext cx="4665065" cy="5708370"/>
          </a:xfrm>
          <a:prstGeom prst="rect">
            <a:avLst/>
          </a:prstGeom>
          <a:noFill/>
        </p:spPr>
      </p:pic>
      <p:pic>
        <p:nvPicPr>
          <p:cNvPr id="2052" name="Picture 4" descr="https://pp.userapi.com/c639230/v639230273/6b53f/SsRguqcjYAY.jpg"/>
          <p:cNvPicPr>
            <a:picLocks noChangeAspect="1" noChangeArrowheads="1"/>
          </p:cNvPicPr>
          <p:nvPr/>
        </p:nvPicPr>
        <p:blipFill>
          <a:blip r:embed="rId3"/>
          <a:srcRect l="7742" t="17615" r="3952" b="14589"/>
          <a:stretch>
            <a:fillRect/>
          </a:stretch>
        </p:blipFill>
        <p:spPr bwMode="auto">
          <a:xfrm rot="21293673">
            <a:off x="5284694" y="430306"/>
            <a:ext cx="4301895" cy="58763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s://pp.userapi.com/c834303/v834303273/579f7/JrZGM9VHUOI.jpg"/>
          <p:cNvPicPr>
            <a:picLocks noChangeAspect="1" noChangeArrowheads="1"/>
          </p:cNvPicPr>
          <p:nvPr/>
        </p:nvPicPr>
        <p:blipFill>
          <a:blip r:embed="rId2"/>
          <a:srcRect t="13063" r="7653"/>
          <a:stretch>
            <a:fillRect/>
          </a:stretch>
        </p:blipFill>
        <p:spPr bwMode="auto">
          <a:xfrm rot="212043">
            <a:off x="103245" y="3165193"/>
            <a:ext cx="5615638" cy="3523078"/>
          </a:xfrm>
          <a:prstGeom prst="rect">
            <a:avLst/>
          </a:prstGeom>
          <a:noFill/>
        </p:spPr>
      </p:pic>
      <p:pic>
        <p:nvPicPr>
          <p:cNvPr id="21510" name="Picture 6" descr="https://pp.userapi.com/c834200/v834200827/4e7b6/dic2FkrSw6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65543">
            <a:off x="1230414" y="-115322"/>
            <a:ext cx="4699738" cy="3131059"/>
          </a:xfrm>
          <a:prstGeom prst="rect">
            <a:avLst/>
          </a:prstGeom>
          <a:noFill/>
        </p:spPr>
      </p:pic>
      <p:pic>
        <p:nvPicPr>
          <p:cNvPr id="21512" name="Picture 8" descr="https://pp.userapi.com/c834200/v834200827/4e7be/Y1kfItnuSco.jpg"/>
          <p:cNvPicPr>
            <a:picLocks noChangeAspect="1" noChangeArrowheads="1"/>
          </p:cNvPicPr>
          <p:nvPr/>
        </p:nvPicPr>
        <p:blipFill>
          <a:blip r:embed="rId4"/>
          <a:srcRect l="22837"/>
          <a:stretch>
            <a:fillRect/>
          </a:stretch>
        </p:blipFill>
        <p:spPr bwMode="auto">
          <a:xfrm rot="818215">
            <a:off x="5541423" y="139519"/>
            <a:ext cx="3283303" cy="2834791"/>
          </a:xfrm>
          <a:prstGeom prst="rect">
            <a:avLst/>
          </a:prstGeom>
          <a:noFill/>
        </p:spPr>
      </p:pic>
      <p:pic>
        <p:nvPicPr>
          <p:cNvPr id="21508" name="Picture 4" descr="https://pp.userapi.com/c840626/v840626273/32975/qHg6cXX_y1s.jpg"/>
          <p:cNvPicPr>
            <a:picLocks noChangeAspect="1" noChangeArrowheads="1"/>
          </p:cNvPicPr>
          <p:nvPr/>
        </p:nvPicPr>
        <p:blipFill>
          <a:blip r:embed="rId5"/>
          <a:srcRect l="11959" t="4352" r="8162"/>
          <a:stretch>
            <a:fillRect/>
          </a:stretch>
        </p:blipFill>
        <p:spPr bwMode="auto">
          <a:xfrm rot="21191258">
            <a:off x="5987158" y="2989716"/>
            <a:ext cx="4519825" cy="36129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2" name="Picture 4" descr="https://pp.userapi.com/c834200/v834200827/4e7fa/eQfPFtYnK9U.jpg"/>
          <p:cNvPicPr>
            <a:picLocks noChangeAspect="1" noChangeArrowheads="1"/>
          </p:cNvPicPr>
          <p:nvPr/>
        </p:nvPicPr>
        <p:blipFill>
          <a:blip r:embed="rId2"/>
          <a:srcRect l="6454" t="7430"/>
          <a:stretch>
            <a:fillRect/>
          </a:stretch>
        </p:blipFill>
        <p:spPr bwMode="auto">
          <a:xfrm rot="365484">
            <a:off x="363071" y="273721"/>
            <a:ext cx="5346140" cy="3518088"/>
          </a:xfrm>
          <a:prstGeom prst="rect">
            <a:avLst/>
          </a:prstGeom>
          <a:noFill/>
        </p:spPr>
      </p:pic>
      <p:pic>
        <p:nvPicPr>
          <p:cNvPr id="22530" name="Picture 2" descr="https://pp.userapi.com/c834200/v834200827/4e7dc/XzGHs6RHT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34673">
            <a:off x="5615237" y="241552"/>
            <a:ext cx="5010259" cy="3346853"/>
          </a:xfrm>
          <a:prstGeom prst="rect">
            <a:avLst/>
          </a:prstGeom>
          <a:noFill/>
        </p:spPr>
      </p:pic>
      <p:pic>
        <p:nvPicPr>
          <p:cNvPr id="22534" name="Picture 6" descr="https://pp.userapi.com/c824504/v824504273/57d8d/-5BoTJV5AUo.jpg"/>
          <p:cNvPicPr>
            <a:picLocks noChangeAspect="1" noChangeArrowheads="1"/>
          </p:cNvPicPr>
          <p:nvPr/>
        </p:nvPicPr>
        <p:blipFill>
          <a:blip r:embed="rId4"/>
          <a:srcRect t="18337" r="17096"/>
          <a:stretch>
            <a:fillRect/>
          </a:stretch>
        </p:blipFill>
        <p:spPr bwMode="auto">
          <a:xfrm rot="20977643">
            <a:off x="736493" y="3366949"/>
            <a:ext cx="4941743" cy="3240072"/>
          </a:xfrm>
          <a:prstGeom prst="rect">
            <a:avLst/>
          </a:prstGeom>
          <a:noFill/>
        </p:spPr>
      </p:pic>
      <p:pic>
        <p:nvPicPr>
          <p:cNvPr id="22536" name="Picture 8" descr="https://pp.userapi.com/c830400/v830400273/13030/fBqxDTGMpsg.jpg"/>
          <p:cNvPicPr>
            <a:picLocks noChangeAspect="1" noChangeArrowheads="1"/>
          </p:cNvPicPr>
          <p:nvPr/>
        </p:nvPicPr>
        <p:blipFill>
          <a:blip r:embed="rId5"/>
          <a:srcRect l="13887" t="14733" r="16510"/>
          <a:stretch>
            <a:fillRect/>
          </a:stretch>
        </p:blipFill>
        <p:spPr bwMode="auto">
          <a:xfrm rot="391581">
            <a:off x="5782254" y="3185085"/>
            <a:ext cx="4002212" cy="367720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Picture 8" descr="https://pp.userapi.com/c841135/v841135273/4a103/QSxjMD3TuMk.jpg"/>
          <p:cNvPicPr>
            <a:picLocks noChangeAspect="1" noChangeArrowheads="1"/>
          </p:cNvPicPr>
          <p:nvPr/>
        </p:nvPicPr>
        <p:blipFill>
          <a:blip r:embed="rId2"/>
          <a:srcRect t="3546"/>
          <a:stretch>
            <a:fillRect/>
          </a:stretch>
        </p:blipFill>
        <p:spPr bwMode="auto">
          <a:xfrm>
            <a:off x="3442446" y="147725"/>
            <a:ext cx="5403455" cy="29316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s://pp.userapi.com/c840621/v840621273/3108b/ImvTpqY_soE.jpg"/>
          <p:cNvPicPr>
            <a:picLocks noChangeAspect="1" noChangeArrowheads="1"/>
          </p:cNvPicPr>
          <p:nvPr/>
        </p:nvPicPr>
        <p:blipFill>
          <a:blip r:embed="rId3"/>
          <a:srcRect t="11017" r="9958"/>
          <a:stretch>
            <a:fillRect/>
          </a:stretch>
        </p:blipFill>
        <p:spPr bwMode="auto">
          <a:xfrm rot="283246">
            <a:off x="7909211" y="636928"/>
            <a:ext cx="4069061" cy="5361627"/>
          </a:xfrm>
          <a:prstGeom prst="rect">
            <a:avLst/>
          </a:prstGeom>
          <a:noFill/>
        </p:spPr>
      </p:pic>
      <p:pic>
        <p:nvPicPr>
          <p:cNvPr id="23556" name="Picture 4" descr="https://pp.userapi.com/c830309/v830309273/1163c/jk-nPWIpCuk.jpg"/>
          <p:cNvPicPr>
            <a:picLocks noChangeAspect="1" noChangeArrowheads="1"/>
          </p:cNvPicPr>
          <p:nvPr/>
        </p:nvPicPr>
        <p:blipFill>
          <a:blip r:embed="rId4"/>
          <a:srcRect l="12232" t="6788" r="15292" b="3278"/>
          <a:stretch>
            <a:fillRect/>
          </a:stretch>
        </p:blipFill>
        <p:spPr bwMode="auto">
          <a:xfrm rot="342920">
            <a:off x="152451" y="188343"/>
            <a:ext cx="3945184" cy="3258620"/>
          </a:xfrm>
          <a:prstGeom prst="rect">
            <a:avLst/>
          </a:prstGeom>
          <a:noFill/>
        </p:spPr>
      </p:pic>
      <p:pic>
        <p:nvPicPr>
          <p:cNvPr id="23558" name="Picture 6" descr="https://pp.userapi.com/c841236/v841236273/48d02/J6uhlCEzNPc.jpg"/>
          <p:cNvPicPr>
            <a:picLocks noChangeAspect="1" noChangeArrowheads="1"/>
          </p:cNvPicPr>
          <p:nvPr/>
        </p:nvPicPr>
        <p:blipFill>
          <a:blip r:embed="rId5"/>
          <a:srcRect t="26935" r="5856"/>
          <a:stretch>
            <a:fillRect/>
          </a:stretch>
        </p:blipFill>
        <p:spPr bwMode="auto">
          <a:xfrm rot="21111450">
            <a:off x="1476038" y="3134714"/>
            <a:ext cx="6353595" cy="328992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s://pp.userapi.com/c841438/v841438062/4dcdc/s15UlFcKwew.jpg"/>
          <p:cNvPicPr>
            <a:picLocks noChangeAspect="1" noChangeArrowheads="1"/>
          </p:cNvPicPr>
          <p:nvPr/>
        </p:nvPicPr>
        <p:blipFill>
          <a:blip r:embed="rId2"/>
          <a:srcRect l="4833" t="11607" b="14042"/>
          <a:stretch>
            <a:fillRect/>
          </a:stretch>
        </p:blipFill>
        <p:spPr bwMode="auto">
          <a:xfrm rot="297688">
            <a:off x="568923" y="248966"/>
            <a:ext cx="5907352" cy="34614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310" y="596153"/>
            <a:ext cx="8596668" cy="132080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Picture 4" descr="https://pp.userapi.com/c639120/v639120198/60397/YRCcSh3ip00.jpg"/>
          <p:cNvPicPr>
            <a:picLocks noChangeAspect="1" noChangeArrowheads="1"/>
          </p:cNvPicPr>
          <p:nvPr/>
        </p:nvPicPr>
        <p:blipFill>
          <a:blip r:embed="rId3"/>
          <a:srcRect l="4409" t="3932" b="12009"/>
          <a:stretch>
            <a:fillRect/>
          </a:stretch>
        </p:blipFill>
        <p:spPr bwMode="auto">
          <a:xfrm rot="21148830">
            <a:off x="6114836" y="2107801"/>
            <a:ext cx="5628984" cy="3712475"/>
          </a:xfrm>
          <a:prstGeom prst="rect">
            <a:avLst/>
          </a:prstGeom>
          <a:noFill/>
        </p:spPr>
      </p:pic>
      <p:pic>
        <p:nvPicPr>
          <p:cNvPr id="27650" name="Picture 2" descr="https://pp.userapi.com/c841227/v841227422/784bf/CnhjGORvbtM.jpg"/>
          <p:cNvPicPr>
            <a:picLocks noChangeAspect="1" noChangeArrowheads="1"/>
          </p:cNvPicPr>
          <p:nvPr/>
        </p:nvPicPr>
        <p:blipFill>
          <a:blip r:embed="rId4"/>
          <a:srcRect t="9135" b="12989"/>
          <a:stretch>
            <a:fillRect/>
          </a:stretch>
        </p:blipFill>
        <p:spPr bwMode="auto">
          <a:xfrm rot="21416759">
            <a:off x="478767" y="3456659"/>
            <a:ext cx="5573265" cy="32551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https://vk.com/younggreenpatrol</a:t>
            </a:r>
            <a:endParaRPr lang="ru-RU" dirty="0"/>
          </a:p>
        </p:txBody>
      </p:sp>
      <p:pic>
        <p:nvPicPr>
          <p:cNvPr id="25604" name="Picture 4" descr="http://ds4.edushd.ru/media/upload/2015-2016/2016-2017/images_113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606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401</TotalTime>
  <Words>129</Words>
  <Application>Microsoft Office PowerPoint</Application>
  <PresentationFormat>Произвольный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Грань</vt:lpstr>
      <vt:lpstr> </vt:lpstr>
      <vt:lpstr> </vt:lpstr>
      <vt:lpstr>Слайд 3</vt:lpstr>
      <vt:lpstr>Статьи в СМИ:</vt:lpstr>
      <vt:lpstr>Слайд 5</vt:lpstr>
      <vt:lpstr>Слайд 6</vt:lpstr>
      <vt:lpstr>Слайд 7</vt:lpstr>
      <vt:lpstr>Слайд 8</vt:lpstr>
      <vt:lpstr>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Power</dc:creator>
  <cp:lastModifiedBy>Soloha</cp:lastModifiedBy>
  <cp:revision>91</cp:revision>
  <dcterms:created xsi:type="dcterms:W3CDTF">2017-04-27T08:24:28Z</dcterms:created>
  <dcterms:modified xsi:type="dcterms:W3CDTF">2018-04-13T17:57:37Z</dcterms:modified>
</cp:coreProperties>
</file>