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67" r:id="rId4"/>
    <p:sldId id="257" r:id="rId5"/>
    <p:sldId id="259" r:id="rId6"/>
    <p:sldId id="271" r:id="rId7"/>
    <p:sldId id="258" r:id="rId8"/>
    <p:sldId id="272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D6E5-BD8C-4EE1-9357-BA072830A0F4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8EB0-E963-4622-B13D-928256168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4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8EB0-E963-4622-B13D-928256168A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4778F5-D715-42FA-AC5D-C0E1A47BC82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FD2EDF-A9F8-422F-A421-7515CF06E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24936" cy="215320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ЗНАЙ, УМЕЙ, УСПЕЙ!</a:t>
            </a:r>
            <a:endParaRPr lang="ru-RU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517232"/>
            <a:ext cx="2759968" cy="846584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Канева </a:t>
            </a:r>
            <a:r>
              <a:rPr lang="ru-RU" sz="2000" i="1" dirty="0" smtClean="0"/>
              <a:t>Агния</a:t>
            </a:r>
            <a:endParaRPr lang="ru-RU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35896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Киров </a:t>
            </a:r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15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372446"/>
            <a:ext cx="7543800" cy="3886200"/>
          </a:xfrm>
        </p:spPr>
        <p:txBody>
          <a:bodyPr/>
          <a:lstStyle/>
          <a:p>
            <a:r>
              <a:rPr lang="ru-RU" dirty="0" smtClean="0"/>
              <a:t>1 неделя – отбор участников, собеседование.</a:t>
            </a:r>
          </a:p>
          <a:p>
            <a:r>
              <a:rPr lang="ru-RU" dirty="0" smtClean="0"/>
              <a:t>2 неделя – теоретические занятия.</a:t>
            </a:r>
          </a:p>
          <a:p>
            <a:r>
              <a:rPr lang="ru-RU" dirty="0" smtClean="0"/>
              <a:t>3 неделя – отработка практических навыков.</a:t>
            </a:r>
          </a:p>
          <a:p>
            <a:r>
              <a:rPr lang="ru-RU" dirty="0" smtClean="0"/>
              <a:t>4 неделя – </a:t>
            </a:r>
            <a:r>
              <a:rPr lang="ru-RU" dirty="0" err="1" smtClean="0"/>
              <a:t>экзаменация</a:t>
            </a:r>
            <a:r>
              <a:rPr lang="ru-RU" dirty="0" smtClean="0"/>
              <a:t> участников проекта.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- выдача сертификатов.</a:t>
            </a:r>
          </a:p>
          <a:p>
            <a:pPr marL="0" indent="0"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38672" y="692696"/>
            <a:ext cx="5557664" cy="7721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Календарный план</a:t>
            </a:r>
            <a:endParaRPr lang="ru-RU" sz="4400" dirty="0"/>
          </a:p>
        </p:txBody>
      </p:sp>
      <p:pic>
        <p:nvPicPr>
          <p:cNvPr id="1026" name="Picture 2" descr="C:\Users\Агния\Desktop\ВМ\курсы сл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386104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гния\Desktop\ВМ\курсы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14874" r="5250" b="9378"/>
          <a:stretch/>
        </p:blipFill>
        <p:spPr bwMode="auto">
          <a:xfrm>
            <a:off x="2537420" y="4152489"/>
            <a:ext cx="3546748" cy="24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5524/v845524739/269ec/5pOZxQ22FS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21153"/>
          <a:stretch/>
        </p:blipFill>
        <p:spPr bwMode="auto">
          <a:xfrm>
            <a:off x="30946" y="4221088"/>
            <a:ext cx="2855978" cy="24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2736304" cy="6480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География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612068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г. Киров и Кировская область</a:t>
            </a:r>
            <a:endParaRPr lang="ru-RU" sz="3200" dirty="0"/>
          </a:p>
        </p:txBody>
      </p:sp>
      <p:pic>
        <p:nvPicPr>
          <p:cNvPr id="6" name="Picture 2" descr="http://kirov.bezformata.ru/content/image654825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b="37702"/>
          <a:stretch>
            <a:fillRect/>
          </a:stretch>
        </p:blipFill>
        <p:spPr bwMode="auto">
          <a:xfrm>
            <a:off x="0" y="3717032"/>
            <a:ext cx="5256584" cy="245467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1628800"/>
            <a:ext cx="5106144" cy="7941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/>
              <a:t>Сроки реализации</a:t>
            </a:r>
            <a:endParaRPr lang="ru-RU" sz="4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2448680"/>
            <a:ext cx="7543800" cy="8280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С сентября 2018 по сентябрь 2019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913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3752"/>
            <a:ext cx="6781800" cy="1015008"/>
          </a:xfrm>
        </p:spPr>
        <p:txBody>
          <a:bodyPr/>
          <a:lstStyle/>
          <a:p>
            <a:r>
              <a:rPr lang="ru-RU" dirty="0" smtClean="0"/>
              <a:t>Краткая аннотация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4174232"/>
          </a:xfrm>
        </p:spPr>
        <p:txBody>
          <a:bodyPr/>
          <a:lstStyle/>
          <a:p>
            <a:pPr algn="just"/>
            <a:r>
              <a:rPr lang="ru-RU" dirty="0" smtClean="0"/>
              <a:t>В связи с увеличением количества мероприятий, требующих сопровождение волонтерами медиками, необходима качественная и быстрая работа волонтеров на массовых мероприятиях. Для решения этой проблемы проводятся обучающие курсы приглашенными инструкторами, </a:t>
            </a:r>
            <a:r>
              <a:rPr lang="ru-RU" dirty="0"/>
              <a:t>включающие в себя </a:t>
            </a:r>
            <a:r>
              <a:rPr lang="ru-RU" dirty="0" smtClean="0"/>
              <a:t>семинары</a:t>
            </a:r>
            <a:r>
              <a:rPr lang="ru-RU" dirty="0"/>
              <a:t>, </a:t>
            </a:r>
            <a:r>
              <a:rPr lang="ru-RU" dirty="0" smtClean="0"/>
              <a:t>моделирование ситуационных задач, отработку практических навыков. Последующее медицинское сопровождение спортивных и массовых </a:t>
            </a:r>
            <a:r>
              <a:rPr lang="ru-RU" dirty="0" smtClean="0"/>
              <a:t>мероприятий.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8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200" b="1" dirty="0" smtClean="0"/>
              <a:t>Проблема</a:t>
            </a:r>
            <a:r>
              <a:rPr lang="ru-RU" sz="3200" dirty="0" smtClean="0"/>
              <a:t>: 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недостаточный уровень подготовленности волонтеров-медиков к сопровождению спортивных и массовых мероприятий, а также недостаточная материально-техническая база для качественной подготовки волонтеров-медиков к работе на массовых мероприятиях.</a:t>
            </a:r>
          </a:p>
          <a:p>
            <a:pPr marL="45720" indent="0" algn="just">
              <a:buNone/>
            </a:pPr>
            <a:endParaRPr lang="en-US" dirty="0" smtClean="0"/>
          </a:p>
          <a:p>
            <a:pPr marL="4572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9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12676"/>
            <a:ext cx="6781800" cy="77210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Актуальность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543800" cy="3886200"/>
          </a:xfrm>
        </p:spPr>
        <p:txBody>
          <a:bodyPr/>
          <a:lstStyle/>
          <a:p>
            <a:r>
              <a:rPr lang="ru-RU" dirty="0" smtClean="0"/>
              <a:t>На данный момент растет количество спортивных и массовых мероприятий как вузовского, так городского и областного уровня. Зачастую наблюдается нехватка медицинской помощи, тем самым растет необходимость привлечения волонтеров-медиков для медицинского сопровождения.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7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781800" cy="1008112"/>
          </a:xfrm>
        </p:spPr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266384" cy="864096"/>
          </a:xfrm>
        </p:spPr>
        <p:txBody>
          <a:bodyPr/>
          <a:lstStyle/>
          <a:p>
            <a:r>
              <a:rPr lang="ru-RU" dirty="0" smtClean="0"/>
              <a:t>Студенты Кировского ГМУ 1-6 курса</a:t>
            </a:r>
          </a:p>
          <a:p>
            <a:endParaRPr lang="ru-RU" dirty="0"/>
          </a:p>
        </p:txBody>
      </p:sp>
      <p:pic>
        <p:nvPicPr>
          <p:cNvPr id="3074" name="Picture 2" descr="C:\Users\Агния\Desktop\ВМ\в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359325" cy="35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54416" cy="223224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800" b="1" dirty="0" smtClean="0"/>
              <a:t>Цель: </a:t>
            </a:r>
            <a:r>
              <a:rPr lang="ru-RU" dirty="0" smtClean="0"/>
              <a:t>создание условий для повышения уровня компетенций студентов-медиков по оказанию </a:t>
            </a:r>
            <a:r>
              <a:rPr lang="ru-RU" dirty="0" smtClean="0"/>
              <a:t>первой </a:t>
            </a:r>
            <a:r>
              <a:rPr lang="ru-RU" dirty="0" smtClean="0"/>
              <a:t>помощи на спортивных и массовых мероприятиях посредством проведения обучающих курсов.</a:t>
            </a:r>
          </a:p>
        </p:txBody>
      </p:sp>
      <p:pic>
        <p:nvPicPr>
          <p:cNvPr id="2050" name="Picture 2" descr="https://pp.userapi.com/c836526/v836526542/69afc/k_rrvMVvV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0581"/>
            <a:ext cx="5616624" cy="37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840760" cy="8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6805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Разработать программу по обучению и дальнейшей работе на спортивных и массовых мероприятиях.</a:t>
            </a:r>
          </a:p>
          <a:p>
            <a:pPr marL="457200" indent="-457200">
              <a:buAutoNum type="arabicPeriod"/>
            </a:pPr>
            <a:r>
              <a:rPr lang="ru-RU" dirty="0" smtClean="0"/>
              <a:t> Найти ресурсы, подготовить материально-техническую базу для проведения курсов.</a:t>
            </a:r>
          </a:p>
          <a:p>
            <a:pPr marL="457200" indent="-457200">
              <a:buAutoNum type="arabicPeriod"/>
            </a:pPr>
            <a:r>
              <a:rPr lang="ru-RU" dirty="0" smtClean="0"/>
              <a:t> Провести курсы по обучению и усовершенствованию практических навыков волонтеров-медиков.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680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Сбор команды для проведения курсов;</a:t>
            </a:r>
          </a:p>
          <a:p>
            <a:r>
              <a:rPr lang="ru-RU" dirty="0" smtClean="0"/>
              <a:t>Поиск партнеров;</a:t>
            </a:r>
          </a:p>
          <a:p>
            <a:r>
              <a:rPr lang="ru-RU" dirty="0" smtClean="0"/>
              <a:t>Формирование команды инструкторов;</a:t>
            </a:r>
          </a:p>
          <a:p>
            <a:r>
              <a:rPr lang="ru-RU" dirty="0" smtClean="0"/>
              <a:t>Составление расписания проведения курсов;</a:t>
            </a:r>
          </a:p>
          <a:p>
            <a:r>
              <a:rPr lang="ru-RU" dirty="0" smtClean="0"/>
              <a:t>Поиск ресурсов;</a:t>
            </a:r>
          </a:p>
          <a:p>
            <a:r>
              <a:rPr lang="ru-RU" dirty="0" smtClean="0"/>
              <a:t>Подготовка материала для проведения теоретических занятий по разделам;</a:t>
            </a:r>
          </a:p>
          <a:p>
            <a:r>
              <a:rPr lang="ru-RU" dirty="0" smtClean="0"/>
              <a:t>Составление задач для практической части обучения;</a:t>
            </a:r>
          </a:p>
          <a:p>
            <a:r>
              <a:rPr lang="ru-RU" dirty="0" smtClean="0"/>
              <a:t>Составление экзаменационного теста и задач;</a:t>
            </a:r>
          </a:p>
          <a:p>
            <a:r>
              <a:rPr lang="ru-RU" dirty="0" smtClean="0"/>
              <a:t>Проведение курсов согласно календарному плану;</a:t>
            </a:r>
          </a:p>
          <a:p>
            <a:r>
              <a:rPr lang="ru-RU" dirty="0" smtClean="0"/>
              <a:t>Вручение сертификатов о прохождении курсов;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46584" y="548680"/>
            <a:ext cx="6781800" cy="7721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Методы реализации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7600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429</TotalTime>
  <Words>304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ЗНАЙ, УМЕЙ, УСПЕЙ!</vt:lpstr>
      <vt:lpstr>География</vt:lpstr>
      <vt:lpstr>Краткая аннотация</vt:lpstr>
      <vt:lpstr>Презентация PowerPoint</vt:lpstr>
      <vt:lpstr>Актуальность</vt:lpstr>
      <vt:lpstr>Целевая аудитория</vt:lpstr>
      <vt:lpstr>Презентация PowerPoint</vt:lpstr>
      <vt:lpstr>Задачи </vt:lpstr>
      <vt:lpstr>Методы реализации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</dc:creator>
  <cp:lastModifiedBy>Агния</cp:lastModifiedBy>
  <cp:revision>23</cp:revision>
  <dcterms:created xsi:type="dcterms:W3CDTF">2017-11-18T15:15:29Z</dcterms:created>
  <dcterms:modified xsi:type="dcterms:W3CDTF">2018-04-20T13:45:39Z</dcterms:modified>
</cp:coreProperties>
</file>