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6" r:id="rId3"/>
    <p:sldId id="280" r:id="rId4"/>
    <p:sldId id="283" r:id="rId5"/>
    <p:sldId id="281" r:id="rId6"/>
    <p:sldId id="267" r:id="rId7"/>
    <p:sldId id="284" r:id="rId8"/>
    <p:sldId id="285" r:id="rId9"/>
    <p:sldId id="276" r:id="rId10"/>
    <p:sldId id="28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2C0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10" autoAdjust="0"/>
    <p:restoredTop sz="94660"/>
  </p:normalViewPr>
  <p:slideViewPr>
    <p:cSldViewPr>
      <p:cViewPr>
        <p:scale>
          <a:sx n="50" d="100"/>
          <a:sy n="50" d="100"/>
        </p:scale>
        <p:origin x="-107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D0940D-B82E-4F40-86A0-24900D94A072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13FE5-7080-44FD-8B7C-FE6CC5C6DF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FCE020-357A-4F5E-AE86-CDFDFE30DD7B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2FF359-8415-407A-A9D1-4486570D501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2FF359-8415-407A-A9D1-4486570D501F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0EA59A-1A41-4444-A6F2-E29C08109D00}" type="datetime1">
              <a:rPr lang="ru-RU" smtClean="0"/>
              <a:pPr/>
              <a:t>28.06.2018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E7567-2E6A-4D04-B827-A3949D0CB288}" type="datetime1">
              <a:rPr lang="ru-RU" smtClean="0"/>
              <a:pPr/>
              <a:t>28.06.2018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9211BD-8D6A-4963-8507-1D0257DE8C4B}" type="datetime1">
              <a:rPr lang="ru-RU" smtClean="0"/>
              <a:pPr/>
              <a:t>28.06.2018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FD02E7-5E36-4E09-897D-C038C7A16CB7}" type="datetime1">
              <a:rPr lang="ru-RU" smtClean="0"/>
              <a:pPr/>
              <a:t>28.06.2018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C04AC0-CD05-4DE8-9990-ACE246100A97}" type="datetime1">
              <a:rPr lang="ru-RU" smtClean="0"/>
              <a:pPr/>
              <a:t>28.06.2018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E1E7F-2459-40A1-BD2C-E3EC005CBDEF}" type="datetime1">
              <a:rPr lang="ru-RU" smtClean="0"/>
              <a:pPr/>
              <a:t>28.06.2018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63BFE-44D1-4B10-8939-61EC3BC8A5CC}" type="datetime1">
              <a:rPr lang="ru-RU" smtClean="0"/>
              <a:pPr/>
              <a:t>28.06.2018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B142D2-FF7C-462D-A7A6-215CDBE9EA6C}" type="datetime1">
              <a:rPr lang="ru-RU" smtClean="0"/>
              <a:pPr/>
              <a:t>28.06.2018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9339A-52B1-410F-BCB0-13C165F7E22F}" type="datetime1">
              <a:rPr lang="ru-RU" smtClean="0"/>
              <a:pPr/>
              <a:t>28.06.2018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5CED167-AFB5-41DC-9EAB-CF9892DD6140}" type="datetime1">
              <a:rPr lang="ru-RU" smtClean="0"/>
              <a:pPr/>
              <a:t>28.06.2018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F2E2CFD-1870-418E-93F5-27E83206E908}" type="datetime1">
              <a:rPr lang="ru-RU" smtClean="0"/>
              <a:pPr/>
              <a:t>28.06.2018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483D97E-90A2-46D1-A320-B8DFDC3D5C87}" type="datetime1">
              <a:rPr lang="ru-RU" smtClean="0"/>
              <a:pPr/>
              <a:t>28.06.2018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fade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ПРОЕКТ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3429000"/>
            <a:ext cx="6696744" cy="72008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Игры спасателей</a:t>
            </a:r>
            <a:endParaRPr lang="ru-RU" sz="3200" b="1" dirty="0">
              <a:solidFill>
                <a:schemeClr val="tx1"/>
              </a:solidFill>
            </a:endParaRPr>
          </a:p>
        </p:txBody>
      </p:sp>
      <p:pic>
        <p:nvPicPr>
          <p:cNvPr id="27650" name="Picture 2" descr="УдГУ-стартовая страниц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980728"/>
            <a:ext cx="1368152" cy="1368152"/>
          </a:xfrm>
          <a:prstGeom prst="rect">
            <a:avLst/>
          </a:prstGeom>
          <a:noFill/>
        </p:spPr>
      </p:pic>
      <p:pic>
        <p:nvPicPr>
          <p:cNvPr id="6" name="Рисунок 5" descr="Символ ИГЗ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5576" y="836712"/>
            <a:ext cx="1440160" cy="140393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35696" y="6021288"/>
            <a:ext cx="54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Ижевск, 2018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58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-	питание участников и организаторов с привлечением Комбината студенческого питания УдГУ: 250 рублей в день * 4 дня * 250 человек = 250000 тыс. </a:t>
            </a:r>
            <a:r>
              <a:rPr lang="ru-RU" dirty="0" err="1" smtClean="0"/>
              <a:t>руб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r>
              <a:rPr lang="ru-RU" dirty="0" smtClean="0"/>
              <a:t>-	автобус для вывоза студенческих команд на спасательный полигон в г.Сарапул для прохождения дистанции «Поисково-спасательные работы в условиях ЧС техногенного </a:t>
            </a:r>
            <a:r>
              <a:rPr lang="ru-RU" smtClean="0"/>
              <a:t>характера»;</a:t>
            </a:r>
          </a:p>
          <a:p>
            <a:endParaRPr lang="ru-RU" dirty="0" smtClean="0"/>
          </a:p>
          <a:p>
            <a:r>
              <a:rPr lang="ru-RU" dirty="0" smtClean="0"/>
              <a:t>-	баннеры и сувенирная продукция с символикой УдГУ.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Необходимые ресурсы</a:t>
            </a:r>
            <a:br>
              <a:rPr lang="ru-RU" sz="3200" dirty="0" smtClean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z="1800" smtClean="0"/>
              <a:pPr/>
              <a:t>10</a:t>
            </a:fld>
            <a:endParaRPr lang="ru-RU" sz="1800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Студент Института гражданской защиты УдГУ </a:t>
            </a:r>
            <a:r>
              <a:rPr lang="ru-RU" sz="2800" dirty="0" err="1" smtClean="0"/>
              <a:t>Тимираева</a:t>
            </a:r>
            <a:r>
              <a:rPr lang="ru-RU" sz="2800" dirty="0" smtClean="0"/>
              <a:t> Мария.</a:t>
            </a:r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r>
              <a:rPr lang="ru-RU" sz="2800" dirty="0" smtClean="0"/>
              <a:t>Заведующий кафедрой Защиты в ЧС и управления рисками</a:t>
            </a:r>
          </a:p>
          <a:p>
            <a:r>
              <a:rPr lang="ru-RU" sz="2800" dirty="0" smtClean="0"/>
              <a:t>Широбоков Сергей Валентинович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Авторы</a:t>
            </a:r>
            <a:endParaRPr lang="ru-RU" sz="32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z="1800" smtClean="0"/>
              <a:pPr/>
              <a:t>2</a:t>
            </a:fld>
            <a:endParaRPr lang="ru-RU" sz="1800" dirty="0"/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467544" y="2060848"/>
            <a:ext cx="8229600" cy="922114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Научный</a:t>
            </a:r>
            <a:r>
              <a:rPr kumimoji="0" lang="ru-RU" sz="32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руководитель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Главное управление МЧС России по Удмуртской Республике;</a:t>
            </a:r>
          </a:p>
          <a:p>
            <a:endParaRPr lang="ru-RU" sz="3200" dirty="0" smtClean="0"/>
          </a:p>
          <a:p>
            <a:r>
              <a:rPr lang="ru-RU" sz="3200" dirty="0" smtClean="0"/>
              <a:t>ГУ УР «Поисково-спасательная служба Удмуртской Республики»;</a:t>
            </a:r>
          </a:p>
          <a:p>
            <a:endParaRPr lang="ru-RU" sz="3200" dirty="0" smtClean="0"/>
          </a:p>
          <a:p>
            <a:r>
              <a:rPr lang="ru-RU" sz="3200" dirty="0" smtClean="0"/>
              <a:t>МБУ «Поисково-спасательная служба г.Ижевска»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СОЦИАЛЬНЫЕ ПАРТНЁРЫ</a:t>
            </a:r>
            <a:endParaRPr lang="ru-RU" sz="32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z="1800" smtClean="0"/>
              <a:pPr/>
              <a:t>3</a:t>
            </a:fld>
            <a:endParaRPr lang="ru-RU" sz="1800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4056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​Спасательное дело пользуется популярностью среди молодёжи. Оно воспитывает в них патриотизм, формирует культуру безопасности и здоровый образ жизни.</a:t>
            </a:r>
          </a:p>
          <a:p>
            <a:r>
              <a:rPr lang="ru-RU" dirty="0" smtClean="0"/>
              <a:t>Однако занятие спасательным делом требует серьёзную материальную базу, которую могут позволить, по сути, только учебные заведения, в которых ведётся профильное обучение и организован студенческий спасательный отряд. В Удмуртской Республике таковых 6. Среди них проводится такие соревнования, как Юный спасатель, Игры спасателей, </a:t>
            </a:r>
            <a:r>
              <a:rPr lang="ru-RU" dirty="0" err="1" smtClean="0"/>
              <a:t>WorldSkills</a:t>
            </a:r>
            <a:r>
              <a:rPr lang="ru-RU" dirty="0" smtClean="0"/>
              <a:t> </a:t>
            </a:r>
            <a:r>
              <a:rPr lang="ru-RU" dirty="0" err="1" smtClean="0"/>
              <a:t>Russia</a:t>
            </a:r>
            <a:r>
              <a:rPr lang="ru-RU" dirty="0" smtClean="0"/>
              <a:t> (по компетенции "Спасательное дело"). У других же студентов нет и возможности не только заняться спасательным делом, но и даже попробовать его "на вкус".</a:t>
            </a:r>
          </a:p>
          <a:p>
            <a:r>
              <a:rPr lang="ru-RU" dirty="0" smtClean="0"/>
              <a:t>Проект направлен на обучение учащейся и рабочей молодёжи Удмуртии спасательному делу, тех кто хотел бы им заняться, но не имеют возможности.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АКТУАЛЬНОСТЬ</a:t>
            </a:r>
            <a:endParaRPr lang="ru-RU" sz="28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z="1800" smtClean="0"/>
              <a:pPr/>
              <a:t>4</a:t>
            </a:fld>
            <a:endParaRPr lang="ru-RU" sz="1800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584"/>
          </a:xfrm>
        </p:spPr>
        <p:txBody>
          <a:bodyPr>
            <a:normAutofit/>
          </a:bodyPr>
          <a:lstStyle/>
          <a:p>
            <a:r>
              <a:rPr lang="ru-RU" dirty="0" smtClean="0"/>
              <a:t>Расширить охват студентов и молодёжи Удмуртской Республики спасательным делом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Цель проекта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z="1800" smtClean="0"/>
              <a:pPr/>
              <a:t>5</a:t>
            </a:fld>
            <a:endParaRPr lang="ru-RU" sz="1800" dirty="0"/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611560" y="2420888"/>
            <a:ext cx="8229600" cy="1143000"/>
          </a:xfrm>
          <a:prstGeom prst="rect">
            <a:avLst/>
          </a:prstGeom>
        </p:spPr>
        <p:txBody>
          <a:bodyPr vert="horz" rtlCol="0" anchor="ctr">
            <a:normAutofit fontScale="900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Задачи проекта</a:t>
            </a:r>
            <a:br>
              <a:rPr kumimoji="0" lang="ru-RU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3429000"/>
            <a:ext cx="799288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- создать </a:t>
            </a:r>
            <a:r>
              <a:rPr lang="ru-RU" sz="2800" dirty="0" smtClean="0"/>
              <a:t>базу данных молодёжи желающих заняться спасательным делом, но не имеющих возможности;</a:t>
            </a:r>
          </a:p>
          <a:p>
            <a:r>
              <a:rPr lang="ru-RU" sz="2800" dirty="0" smtClean="0"/>
              <a:t>- организовать </a:t>
            </a:r>
            <a:r>
              <a:rPr lang="ru-RU" sz="2800" dirty="0" smtClean="0"/>
              <a:t>и провести учебно-методические сборы;</a:t>
            </a:r>
          </a:p>
          <a:p>
            <a:r>
              <a:rPr lang="ru-RU" sz="2800" dirty="0" smtClean="0"/>
              <a:t>- в </a:t>
            </a:r>
            <a:r>
              <a:rPr lang="ru-RU" sz="2800" dirty="0" smtClean="0"/>
              <a:t>рамках учебно-методических сборов провести Игры спасателей.</a:t>
            </a:r>
            <a:endParaRPr lang="ru-RU" sz="2800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задачи проекта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- разработать Порядок проведения соревнований (разработан, утверждён);</a:t>
            </a:r>
          </a:p>
          <a:p>
            <a:r>
              <a:rPr lang="ru-RU" dirty="0" smtClean="0"/>
              <a:t>- определить социальных партнёров проекта и определить их степень участи в проекте;</a:t>
            </a:r>
          </a:p>
          <a:p>
            <a:r>
              <a:rPr lang="ru-RU" dirty="0" smtClean="0"/>
              <a:t>- создать рабочую группу;</a:t>
            </a:r>
          </a:p>
          <a:p>
            <a:r>
              <a:rPr lang="ru-RU" dirty="0" smtClean="0"/>
              <a:t>- назначить организационный комитет;</a:t>
            </a:r>
          </a:p>
          <a:p>
            <a:r>
              <a:rPr lang="ru-RU" dirty="0" smtClean="0"/>
              <a:t>- назначить судейскую коллегию;</a:t>
            </a:r>
          </a:p>
          <a:p>
            <a:r>
              <a:rPr lang="ru-RU" dirty="0" smtClean="0"/>
              <a:t>- информировать учебные учреждения о мероприятии;</a:t>
            </a:r>
          </a:p>
          <a:p>
            <a:r>
              <a:rPr lang="ru-RU" dirty="0" smtClean="0"/>
              <a:t>- собрать заявки участников соревнований;</a:t>
            </a:r>
          </a:p>
          <a:p>
            <a:r>
              <a:rPr lang="ru-RU" dirty="0" smtClean="0"/>
              <a:t>- организовать полевой лагерь на территории Учебно-спортивной базы УдГУ «Воложка»;</a:t>
            </a:r>
          </a:p>
          <a:p>
            <a:r>
              <a:rPr lang="ru-RU" dirty="0" smtClean="0"/>
              <a:t>- поставить дистанции;</a:t>
            </a:r>
          </a:p>
          <a:p>
            <a:r>
              <a:rPr lang="ru-RU" dirty="0" smtClean="0"/>
              <a:t>- провести соревнования;</a:t>
            </a:r>
          </a:p>
          <a:p>
            <a:r>
              <a:rPr lang="ru-RU" dirty="0" smtClean="0"/>
              <a:t>- подготовить отчёт.</a:t>
            </a:r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8388424" y="6381328"/>
            <a:ext cx="624608" cy="391741"/>
          </a:xfrm>
        </p:spPr>
        <p:txBody>
          <a:bodyPr/>
          <a:lstStyle/>
          <a:p>
            <a:fld id="{725C68B6-61C2-468F-89AB-4B9F7531AA68}" type="slidenum">
              <a:rPr lang="ru-RU" sz="1800" smtClean="0"/>
              <a:pPr/>
              <a:t>6</a:t>
            </a:fld>
            <a:endParaRPr lang="ru-RU" sz="1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58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информационный </a:t>
            </a:r>
            <a:r>
              <a:rPr lang="ru-RU" dirty="0" smtClean="0"/>
              <a:t>охват 100%  вузов, техникумов и колледжей на территории Удмуртской Республики;</a:t>
            </a:r>
          </a:p>
          <a:p>
            <a:r>
              <a:rPr lang="ru-RU" dirty="0" smtClean="0"/>
              <a:t>проведение одного учебно-методического сбора молодёжи по спасательному делу;</a:t>
            </a:r>
          </a:p>
          <a:p>
            <a:r>
              <a:rPr lang="ru-RU" dirty="0" smtClean="0"/>
              <a:t>проведение одного соревнования “Игры спасателей”;</a:t>
            </a:r>
          </a:p>
          <a:p>
            <a:r>
              <a:rPr lang="ru-RU" dirty="0" smtClean="0"/>
              <a:t>участие в учебно-методических сборах 300 молодых людей;</a:t>
            </a:r>
          </a:p>
          <a:p>
            <a:r>
              <a:rPr lang="ru-RU" dirty="0" smtClean="0"/>
              <a:t>участие в организации и проведении УМС, включая соревнования “Игры спасателей”, 50 студентов Удмуртского государственного университета.</a:t>
            </a:r>
          </a:p>
          <a:p>
            <a:pPr lvl="0"/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810344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800" dirty="0" smtClean="0"/>
              <a:t>Количественные результаты проекта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z="1800" smtClean="0"/>
              <a:pPr/>
              <a:t>7</a:t>
            </a:fld>
            <a:endParaRPr lang="ru-RU" sz="1800" dirty="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практически всем желающим жителям Удмуртской Республики в возрасте от 18 до 28 лет будет представлена возможность попробовать себя в спасательном деле. </a:t>
            </a:r>
          </a:p>
          <a:p>
            <a:r>
              <a:rPr lang="ru-RU" dirty="0" smtClean="0"/>
              <a:t>повысится устремлённость молодёжи к формированию культуры безопасности и ведению здорового образа жизни;</a:t>
            </a:r>
          </a:p>
          <a:p>
            <a:r>
              <a:rPr lang="ru-RU" dirty="0" smtClean="0"/>
              <a:t>повысится готовность молодёжи к действиям по защите и спасению пострадавших в условиях чрезвычайных ситуациях.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05273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800" dirty="0" smtClean="0"/>
              <a:t>Качественные итоги проекта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460432" y="6453336"/>
            <a:ext cx="552600" cy="319733"/>
          </a:xfrm>
        </p:spPr>
        <p:txBody>
          <a:bodyPr/>
          <a:lstStyle/>
          <a:p>
            <a:fld id="{725C68B6-61C2-468F-89AB-4B9F7531AA68}" type="slidenum">
              <a:rPr lang="ru-RU" sz="1800" smtClean="0"/>
              <a:pPr/>
              <a:t>8</a:t>
            </a:fld>
            <a:endParaRPr lang="ru-RU" sz="1800" dirty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4797152"/>
            <a:ext cx="9144000" cy="1368152"/>
          </a:xfrm>
        </p:spPr>
        <p:txBody>
          <a:bodyPr>
            <a:noAutofit/>
          </a:bodyPr>
          <a:lstStyle/>
          <a:p>
            <a:pPr lvl="0"/>
            <a:r>
              <a:rPr lang="ru-RU" sz="2000" dirty="0" smtClean="0"/>
              <a:t>Необходимо обеспечить питание участников и организаторов с</a:t>
            </a:r>
            <a:r>
              <a:rPr lang="ru-RU" sz="2000" dirty="0" smtClean="0"/>
              <a:t>оревнований;</a:t>
            </a:r>
          </a:p>
          <a:p>
            <a:pPr lvl="0"/>
            <a:r>
              <a:rPr lang="ru-RU" sz="2000" dirty="0" smtClean="0"/>
              <a:t>Необходимы оборудование для постановки палаточного лагеря;</a:t>
            </a:r>
          </a:p>
          <a:p>
            <a:pPr lvl="0"/>
            <a:r>
              <a:rPr lang="ru-RU" sz="2000" dirty="0" smtClean="0"/>
              <a:t>Необходимо специальное спасательное снаряжение для команд.</a:t>
            </a:r>
            <a:endParaRPr lang="ru-RU" sz="2000" dirty="0" smtClean="0"/>
          </a:p>
          <a:p>
            <a:pPr lvl="0"/>
            <a:endParaRPr lang="ru-RU" sz="2000" dirty="0" smtClean="0"/>
          </a:p>
          <a:p>
            <a:pPr>
              <a:buFont typeface="Wingdings" pitchFamily="2" charset="2"/>
              <a:buChar char="§"/>
            </a:pPr>
            <a:endParaRPr lang="ru-RU" sz="21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0" dirty="0" smtClean="0"/>
              <a:t>РЕСУРСЫ ПРОЕКТА</a:t>
            </a:r>
            <a:r>
              <a:rPr lang="ru-RU" b="0" dirty="0" smtClean="0"/>
              <a:t> </a:t>
            </a:r>
            <a:br>
              <a:rPr lang="ru-RU" b="0" dirty="0" smtClean="0"/>
            </a:br>
            <a:endParaRPr lang="ru-RU" sz="27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316416" y="6237312"/>
            <a:ext cx="696616" cy="535757"/>
          </a:xfrm>
        </p:spPr>
        <p:txBody>
          <a:bodyPr/>
          <a:lstStyle/>
          <a:p>
            <a:fld id="{725C68B6-61C2-468F-89AB-4B9F7531AA68}" type="slidenum">
              <a:rPr lang="ru-RU" sz="1800" smtClean="0"/>
              <a:pPr/>
              <a:t>9</a:t>
            </a:fld>
            <a:endParaRPr lang="ru-RU" sz="1800" dirty="0"/>
          </a:p>
        </p:txBody>
      </p:sp>
      <p:sp>
        <p:nvSpPr>
          <p:cNvPr id="6" name="Заголовок 2"/>
          <p:cNvSpPr txBox="1">
            <a:spLocks/>
          </p:cNvSpPr>
          <p:nvPr/>
        </p:nvSpPr>
        <p:spPr>
          <a:xfrm>
            <a:off x="395536" y="4005064"/>
            <a:ext cx="8229600" cy="936104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noProof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ЗАПРАШИВАЕМАЯ ПОМОЩЬ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 </a:t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Содержимое 1"/>
          <p:cNvSpPr txBox="1">
            <a:spLocks/>
          </p:cNvSpPr>
          <p:nvPr/>
        </p:nvSpPr>
        <p:spPr>
          <a:xfrm>
            <a:off x="152400" y="845096"/>
            <a:ext cx="9144000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Территория Спортивно-спасательной базы патриотического воспитания УдГУ «Воложка» идеально подходит для проведения соревнований;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Главное управление МЧС России по Удмуртской Республике, ГУ УР «Поисково-спасательная служба Удмуртской Республики» и МБУ «Поисково-спасательная служба г.Ижевска» предоставляют судейское снаряжение для постановки технических этапов;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Учебно-материальная база Института гражданской защиты и студенческого спасательного отряда УдГУ;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Волонтерская деятельность студентов-спасателей УдГУ;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§"/>
              <a:tabLst/>
              <a:defRPr/>
            </a:pPr>
            <a:endParaRPr kumimoji="0" lang="ru-RU" sz="2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1235</TotalTime>
  <Words>426</Words>
  <Application>Microsoft Office PowerPoint</Application>
  <PresentationFormat>Экран (4:3)</PresentationFormat>
  <Paragraphs>75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ПРОЕКТ </vt:lpstr>
      <vt:lpstr>Авторы</vt:lpstr>
      <vt:lpstr>СОЦИАЛЬНЫЕ ПАРТНЁРЫ</vt:lpstr>
      <vt:lpstr>АКТУАЛЬНОСТЬ</vt:lpstr>
      <vt:lpstr>Цель проекта </vt:lpstr>
      <vt:lpstr>задачи проекта</vt:lpstr>
      <vt:lpstr> Количественные результаты проекта   </vt:lpstr>
      <vt:lpstr>  Качественные итоги проекта </vt:lpstr>
      <vt:lpstr>РЕСУРСЫ ПРОЕКТА  </vt:lpstr>
      <vt:lpstr>  Необходимые ресурсы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РАЗВИТИЯ</dc:title>
  <dc:creator>1</dc:creator>
  <cp:lastModifiedBy>Sergirt</cp:lastModifiedBy>
  <cp:revision>107</cp:revision>
  <dcterms:created xsi:type="dcterms:W3CDTF">2016-03-27T14:49:11Z</dcterms:created>
  <dcterms:modified xsi:type="dcterms:W3CDTF">2018-06-28T08:52:59Z</dcterms:modified>
</cp:coreProperties>
</file>