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59" r:id="rId4"/>
    <p:sldId id="261" r:id="rId5"/>
    <p:sldId id="260" r:id="rId6"/>
    <p:sldId id="256" r:id="rId7"/>
    <p:sldId id="265" r:id="rId8"/>
    <p:sldId id="267" r:id="rId9"/>
    <p:sldId id="266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-9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BD517-F196-416F-BAEA-89D060FE5300}" type="datetimeFigureOut">
              <a:rPr lang="ru-RU" smtClean="0"/>
              <a:t>03.05.2018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9BC9-8CAD-4821-AAF8-925AD57E8FD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BD517-F196-416F-BAEA-89D060FE5300}" type="datetimeFigureOut">
              <a:rPr lang="ru-RU" smtClean="0"/>
              <a:t>03.05.2018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9BC9-8CAD-4821-AAF8-925AD57E8FD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BD517-F196-416F-BAEA-89D060FE5300}" type="datetimeFigureOut">
              <a:rPr lang="ru-RU" smtClean="0"/>
              <a:t>03.05.2018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9BC9-8CAD-4821-AAF8-925AD57E8FD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BD517-F196-416F-BAEA-89D060FE5300}" type="datetimeFigureOut">
              <a:rPr lang="ru-RU" smtClean="0"/>
              <a:t>03.05.2018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9BC9-8CAD-4821-AAF8-925AD57E8FD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BD517-F196-416F-BAEA-89D060FE5300}" type="datetimeFigureOut">
              <a:rPr lang="ru-RU" smtClean="0"/>
              <a:t>03.05.2018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9BC9-8CAD-4821-AAF8-925AD57E8FD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BD517-F196-416F-BAEA-89D060FE5300}" type="datetimeFigureOut">
              <a:rPr lang="ru-RU" smtClean="0"/>
              <a:t>03.05.2018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9BC9-8CAD-4821-AAF8-925AD57E8FD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BD517-F196-416F-BAEA-89D060FE5300}" type="datetimeFigureOut">
              <a:rPr lang="ru-RU" smtClean="0"/>
              <a:t>03.05.2018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9BC9-8CAD-4821-AAF8-925AD57E8FD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BD517-F196-416F-BAEA-89D060FE5300}" type="datetimeFigureOut">
              <a:rPr lang="ru-RU" smtClean="0"/>
              <a:t>03.05.2018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9BC9-8CAD-4821-AAF8-925AD57E8FD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BD517-F196-416F-BAEA-89D060FE5300}" type="datetimeFigureOut">
              <a:rPr lang="ru-RU" smtClean="0"/>
              <a:t>03.05.2018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9BC9-8CAD-4821-AAF8-925AD57E8FD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BD517-F196-416F-BAEA-89D060FE5300}" type="datetimeFigureOut">
              <a:rPr lang="ru-RU" smtClean="0"/>
              <a:t>03.05.2018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9BC9-8CAD-4821-AAF8-925AD57E8FD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BD517-F196-416F-BAEA-89D060FE5300}" type="datetimeFigureOut">
              <a:rPr lang="ru-RU" smtClean="0"/>
              <a:t>03.05.2018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9BC9-8CAD-4821-AAF8-925AD57E8FD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BD517-F196-416F-BAEA-89D060FE5300}" type="datetimeFigureOut">
              <a:rPr lang="ru-RU" smtClean="0"/>
              <a:t>03.05.2018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59BC9-8CAD-4821-AAF8-925AD57E8FD1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7ва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5" y="476672"/>
            <a:ext cx="9139945" cy="6093296"/>
          </a:xfrm>
          <a:prstGeom prst="rect">
            <a:avLst/>
          </a:prstGeom>
        </p:spPr>
      </p:pic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816951"/>
            <a:ext cx="6048672" cy="40324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51920" y="4653136"/>
            <a:ext cx="4993675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Говорова Милена Игоревна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lide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988840"/>
            <a:ext cx="8343900" cy="44100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ИМПУЛЬСЫ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ДОБРЫХ СЕРДЕЦ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620688"/>
            <a:ext cx="23039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Внимание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347864" y="1052736"/>
            <a:ext cx="22374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Уважение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588224" y="1268760"/>
            <a:ext cx="1571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Забота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ИМПУЛЬСЫ ДОБРЫХ СЕРДЕЦ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чсчс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1351667" cy="12243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576" y="1340768"/>
            <a:ext cx="79563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МЫ - волонтерская группа помощи инвалидам и пожилым людям, живущим в домах престарелых и психо-неврологических интернатах.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2852936"/>
            <a:ext cx="6387777" cy="36225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933056"/>
            <a:ext cx="1361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ВНИМАНИЕ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1960" y="6488668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ЗАБОТА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4993" y="4725144"/>
            <a:ext cx="128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УВАЖЕНИЕ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ИМПУЛЬСЫ ДОБРЫХ СЕРДЕЦ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чсчс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1351667" cy="122434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484784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проведение интерактивных программ с целью создания благоприятных условий для достойной и интересной жизни пожилого населения, проживающего в домах престарелых.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География проекта: Орловская область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5Zs7KhDYNr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861" y="4437112"/>
            <a:ext cx="3229547" cy="2232248"/>
          </a:xfrm>
          <a:prstGeom prst="rect">
            <a:avLst/>
          </a:prstGeom>
        </p:spPr>
      </p:pic>
      <p:pic>
        <p:nvPicPr>
          <p:cNvPr id="9" name="Рисунок 8" descr="5y1knC3XdU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4437112"/>
            <a:ext cx="3240360" cy="22328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ИМПУЛЬСЫ ДОБРЫХ СЕРДЕЦ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чсчс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79512" y="260648"/>
            <a:ext cx="1351667" cy="12243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348880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Формирование и развитие мотивации у пожилых людей на сохранение здоровья и продвижения активного образа жизни;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Проведение праздничных и досуговых мероприятий а домах престарелых;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Оказание социальной помощи и психологической поддержки пожилым людям; 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Увеличение внимания к проблемам пожилых людей, проживающих в дома престарелых.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34076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ИМПУЛЬСЫ ДОБРЫХ СЕРДЕЦ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чсчс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1351667" cy="1224349"/>
          </a:xfrm>
          <a:prstGeom prst="rect">
            <a:avLst/>
          </a:prstGeom>
        </p:spPr>
      </p:pic>
      <p:pic>
        <p:nvPicPr>
          <p:cNvPr id="4" name="Рисунок 3" descr="5y1knC3XdU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268760"/>
            <a:ext cx="4284557" cy="2952328"/>
          </a:xfrm>
          <a:prstGeom prst="rect">
            <a:avLst/>
          </a:prstGeom>
        </p:spPr>
      </p:pic>
      <p:pic>
        <p:nvPicPr>
          <p:cNvPr id="5" name="Рисунок 4" descr="eU-A1H7YrH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3717032"/>
            <a:ext cx="4499992" cy="2998823"/>
          </a:xfrm>
          <a:prstGeom prst="rect">
            <a:avLst/>
          </a:prstGeom>
        </p:spPr>
      </p:pic>
      <p:pic>
        <p:nvPicPr>
          <p:cNvPr id="7" name="Рисунок 6" descr="HyoXWza_VU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4427730"/>
            <a:ext cx="3240360" cy="2430270"/>
          </a:xfrm>
          <a:prstGeom prst="rect">
            <a:avLst/>
          </a:prstGeom>
        </p:spPr>
      </p:pic>
      <p:pic>
        <p:nvPicPr>
          <p:cNvPr id="8" name="Рисунок 7" descr="758exucJyo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6056" y="764704"/>
            <a:ext cx="3563888" cy="23749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в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75656" y="0"/>
            <a:ext cx="50236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spc="100" dirty="0" smtClean="0">
                <a:latin typeface="Times New Roman" pitchFamily="18" charset="0"/>
                <a:cs typeface="Times New Roman" pitchFamily="18" charset="0"/>
              </a:rPr>
              <a:t>РЕЗУЛЬТАТЫ ПРОЕКТА:</a:t>
            </a:r>
            <a:endParaRPr lang="ru-RU" sz="3200" spc="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764024"/>
            <a:ext cx="7596336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Количественные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Реализация проекта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течение 4 лет.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 Охват 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29 учреждений.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 Проведено 50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интерактивных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мероприятий.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4. Привлечено более 1000 волонтёров.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5. Количество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благополучателей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более 1730 человек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Качественные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Привлечение внимания к пожилым людям, проживающим в домах – интернатах.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Межпоколенческий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диалог.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Воспитание в молодом поколение чувства долга, уважение и любви к пожилым людям посредствам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волонтёрства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Популяризация волонтерского движения в Орловской области. </a:t>
            </a:r>
          </a:p>
        </p:txBody>
      </p:sp>
      <p:pic>
        <p:nvPicPr>
          <p:cNvPr id="7" name="Рисунок 6" descr="чсчс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792333" y="0"/>
            <a:ext cx="1351667" cy="12243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ИМПУЛЬСЫ ДОБРЫХ СЕРДЕЦ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чсчс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79512" y="260648"/>
            <a:ext cx="1351667" cy="1224349"/>
          </a:xfrm>
          <a:prstGeom prst="rect">
            <a:avLst/>
          </a:prstGeom>
        </p:spPr>
      </p:pic>
      <p:pic>
        <p:nvPicPr>
          <p:cNvPr id="6" name="Рисунок 5" descr="ooZ1HEHeqP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9" y="2462655"/>
            <a:ext cx="2228299" cy="3068960"/>
          </a:xfrm>
          <a:prstGeom prst="rect">
            <a:avLst/>
          </a:prstGeom>
        </p:spPr>
      </p:pic>
      <p:pic>
        <p:nvPicPr>
          <p:cNvPr id="7" name="Рисунок 6" descr="Jw_ile9e5m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548680"/>
            <a:ext cx="2555776" cy="3407701"/>
          </a:xfrm>
          <a:prstGeom prst="rect">
            <a:avLst/>
          </a:prstGeom>
        </p:spPr>
      </p:pic>
      <p:pic>
        <p:nvPicPr>
          <p:cNvPr id="8" name="Рисунок 7" descr="bwCYngO97L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11760" y="692696"/>
            <a:ext cx="3975906" cy="51845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98269" y="5938445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Стихотворение написано участником интерактивной программы в доме престарелых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г.Орёл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благодарность волонтерам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88224" y="3997135"/>
            <a:ext cx="2555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Благодарность от БСУ СО ОО «Областной геронтологический центр ветеранов войны и труда»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ИМПУЛЬСЫ ДОБРЫХ СЕРДЕЦ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чсчс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1351667" cy="1224349"/>
          </a:xfrm>
          <a:prstGeom prst="rect">
            <a:avLst/>
          </a:prstGeom>
        </p:spPr>
      </p:pic>
      <p:pic>
        <p:nvPicPr>
          <p:cNvPr id="4" name="Рисунок 3" descr="oH5V4rpLHu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908720"/>
            <a:ext cx="4139952" cy="2758890"/>
          </a:xfrm>
          <a:prstGeom prst="rect">
            <a:avLst/>
          </a:prstGeom>
        </p:spPr>
      </p:pic>
      <p:pic>
        <p:nvPicPr>
          <p:cNvPr id="5" name="Рисунок 4" descr="gMhAwkYkSY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149080"/>
            <a:ext cx="3715883" cy="2476288"/>
          </a:xfrm>
          <a:prstGeom prst="rect">
            <a:avLst/>
          </a:prstGeom>
        </p:spPr>
      </p:pic>
      <p:pic>
        <p:nvPicPr>
          <p:cNvPr id="6" name="Рисунок 5" descr="650VZ0pc3p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692696"/>
            <a:ext cx="2217981" cy="3326972"/>
          </a:xfrm>
          <a:prstGeom prst="rect">
            <a:avLst/>
          </a:prstGeom>
        </p:spPr>
      </p:pic>
      <p:pic>
        <p:nvPicPr>
          <p:cNvPr id="7" name="Рисунок 6" descr="QccGFDAAbqU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4048" y="4005064"/>
            <a:ext cx="3715883" cy="2476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ИМПУЛЬСЫ ДОБРЫХ СЕРДЕЦ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чсчс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79512" y="260648"/>
            <a:ext cx="1351667" cy="12243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5482" y="2087270"/>
            <a:ext cx="275216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«День здоровья»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3140968"/>
            <a:ext cx="433798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Праздничные мероприятия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81078" y="891780"/>
            <a:ext cx="333033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Литературный вечер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96136" y="4221088"/>
            <a:ext cx="3106363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«Письмо от внука»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64088" y="2348880"/>
            <a:ext cx="335803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«Диалог поколений»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4293096"/>
            <a:ext cx="309634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«Книга жизни»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5616" y="5877272"/>
            <a:ext cx="70963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Партнёры: Кондитерский салон «Чародейка»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41404" y="1415000"/>
            <a:ext cx="3370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Поэтические встречи, литературные викторины.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52455" y="2687434"/>
            <a:ext cx="1740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Общая зарядка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483051" y="3676382"/>
            <a:ext cx="4221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День пожилого, Новый год, 9 Мая и т.д.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063810" y="2956302"/>
            <a:ext cx="2468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Беседы, мастер-классы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790437" y="4744308"/>
            <a:ext cx="2126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Ежемесячная акция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39528" y="4816316"/>
            <a:ext cx="3136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Запись в единую книгу интересных историй людей, проживающих в домах престарелых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236</Words>
  <Application>Microsoft Office PowerPoint</Application>
  <PresentationFormat>Экран (4:3)</PresentationFormat>
  <Paragraphs>49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Анатолий</dc:creator>
  <cp:lastModifiedBy>Студент</cp:lastModifiedBy>
  <cp:revision>14</cp:revision>
  <dcterms:created xsi:type="dcterms:W3CDTF">2018-04-17T18:13:28Z</dcterms:created>
  <dcterms:modified xsi:type="dcterms:W3CDTF">2018-05-03T10:30:59Z</dcterms:modified>
</cp:coreProperties>
</file>