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броцентр10\Desktop\AaiKZyf9N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36525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933056"/>
            <a:ext cx="8563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Инвестиция в будущее развития добровольчества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Цель: создание команды тренеров.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Актуальность: Все большее количество людей становятся волонтерами, реализуют свои проекты, подготовленный тренер способен обучить волонтера или волонтерскую команду к его деятельности, что облегчит и дать большую результативность проекту. Также тренер помогает команде волонтеров работать устойчиво, развиваться.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Тренер умеет: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Самостоятельно готовить тренинги для команды добровольцев, для подготовки новых команд к конкретным проектам.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Проводить </a:t>
            </a:r>
            <a:r>
              <a:rPr lang="ru-RU" dirty="0" err="1" smtClean="0">
                <a:solidFill>
                  <a:schemeClr val="bg1"/>
                </a:solidFill>
              </a:rPr>
              <a:t>тренинговые</a:t>
            </a:r>
            <a:r>
              <a:rPr lang="ru-RU" dirty="0" smtClean="0">
                <a:solidFill>
                  <a:schemeClr val="bg1"/>
                </a:solidFill>
              </a:rPr>
              <a:t> и образовательные программы для волонтеров.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Поддерживать и мотивировать команду волонтеров в их деятельности.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Развивать необходимые навыки для успешности своей команды волонтеров и конкретно каждого волонтера в рамках социально-полезной деятельности и жизни в общем.</a:t>
            </a:r>
          </a:p>
          <a:p>
            <a:endParaRPr lang="ru-RU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3096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 этап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проведение тренингов для тренеров новичков, где закладывается образовательная база для будущих тренеров добровольческих команд.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Доброцентр10\Desktop\тренинг\8ACe7NIVR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519990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315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 этап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самостоятельная работа начинающих тренеров по подготовке своих тренингов при поддержке опытных тренеров центра добровольчества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Доброцентр10\Desktop\тренинг\9Vj9WW6Yn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4687843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этап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самостоятельное проведение тренингов при поддержке и </a:t>
            </a:r>
            <a:r>
              <a:rPr lang="ru-RU" b="1" dirty="0" err="1" smtClean="0">
                <a:solidFill>
                  <a:schemeClr val="bg1"/>
                </a:solidFill>
              </a:rPr>
              <a:t>супервизии</a:t>
            </a:r>
            <a:r>
              <a:rPr lang="ru-RU" b="1" dirty="0" smtClean="0">
                <a:solidFill>
                  <a:schemeClr val="bg1"/>
                </a:solidFill>
              </a:rPr>
              <a:t> опытных тренеров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Доброцентр10\Desktop\тренинг\gb0WnJ3hF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519990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 этап саморазвитие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участие в тренингах специалистов международного уровня с передачей опыта в Карелию.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Доброцентр10\Desktop\тренинг\nLd5xV5A6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Перспективы развития!</a:t>
            </a:r>
          </a:p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Подготовка сильной команды тренеров по всей республике для качественных изменений в работе волонтерского движения в целом!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ÐÐ°ÑÑÐ¸Ð½ÐºÐ¸ Ð¿Ð¾ Ð·Ð°Ð¿ÑÐ¾ÑÑ ÐºÐ°ÑÑÐ° ÐºÐ°ÑÐµÐ»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06874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p.userapi.com/c308319/v308319455/1d6a/4MELHimyU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523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Тренер умеет:</vt:lpstr>
      <vt:lpstr>1 этап проведение тренингов для тренеров новичков, где закладывается образовательная база для будущих тренеров добровольческих команд.</vt:lpstr>
      <vt:lpstr>2 этап самостоятельная работа начинающих тренеров по подготовке своих тренингов при поддержке опытных тренеров центра добровольчества</vt:lpstr>
      <vt:lpstr>3 этап самостоятельное проведение тренингов при поддержке и супервизии опытных тренеров</vt:lpstr>
      <vt:lpstr>4 этап саморазвитие участие в тренингах специалистов международного уровня с передачей опыта в Карелию.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Доброцентр10</dc:creator>
  <cp:lastModifiedBy>Доброцентр10</cp:lastModifiedBy>
  <cp:revision>4</cp:revision>
  <dcterms:created xsi:type="dcterms:W3CDTF">2018-06-29T14:06:34Z</dcterms:created>
  <dcterms:modified xsi:type="dcterms:W3CDTF">2018-06-29T14:45:30Z</dcterms:modified>
</cp:coreProperties>
</file>