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95" autoAdjust="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-459432"/>
            <a:ext cx="7571184" cy="252028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Инклюзивный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клуб волонтеров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«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Искорка добра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».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Инклюзивная </a:t>
            </a:r>
            <a:r>
              <a:rPr lang="ru-RU" sz="2800" b="1" dirty="0">
                <a:solidFill>
                  <a:srgbClr val="002060"/>
                </a:solidFill>
              </a:rPr>
              <a:t>студия молодежного </a:t>
            </a:r>
            <a:r>
              <a:rPr lang="ru-RU" sz="2800" b="1" dirty="0" smtClean="0">
                <a:solidFill>
                  <a:srgbClr val="002060"/>
                </a:solidFill>
              </a:rPr>
              <a:t>телевидения «Компас </a:t>
            </a:r>
            <a:r>
              <a:rPr lang="ru-RU" sz="2800" b="1" dirty="0">
                <a:solidFill>
                  <a:srgbClr val="002060"/>
                </a:solidFill>
              </a:rPr>
              <a:t>ТВ»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33"/>
          <a:stretch/>
        </p:blipFill>
        <p:spPr>
          <a:xfrm>
            <a:off x="1907704" y="1987749"/>
            <a:ext cx="5282473" cy="487025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80" r="998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5567"/>
            <a:ext cx="1296144" cy="13437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20678"/>
            <a:ext cx="1403648" cy="14036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376" y="5301208"/>
            <a:ext cx="1523118" cy="1523118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70984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030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Со временем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, Ксения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получит образование, наберется опыта, студия будет технически оснащена, мы планируем сделать эту студию как социальное предпринимательство, занятия для здоровых детей будут платными, для детей с ограниченными возможностями, бесплатными. Так же в студии смогут работать ребята с инвалидностью, которых Ксения сейчас обучает операторскому и монтажному мастерству. Такие студии телевидения, на нашем примере,  могут  открывать и  другие молодые журналисты в разных уголках нашей страны.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52" b="5254"/>
          <a:stretch/>
        </p:blipFill>
        <p:spPr>
          <a:xfrm>
            <a:off x="1115616" y="2907101"/>
            <a:ext cx="6833316" cy="3950899"/>
          </a:xfrm>
        </p:spPr>
      </p:pic>
    </p:spTree>
    <p:extLst>
      <p:ext uri="{BB962C8B-B14F-4D97-AF65-F5344CB8AC3E}">
        <p14:creationId xmlns:p14="http://schemas.microsoft.com/office/powerpoint/2010/main" val="3592591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1553353"/>
              </p:ext>
            </p:extLst>
          </p:nvPr>
        </p:nvGraphicFramePr>
        <p:xfrm>
          <a:off x="1259632" y="764705"/>
          <a:ext cx="5688631" cy="5636879"/>
        </p:xfrm>
        <a:graphic>
          <a:graphicData uri="http://schemas.openxmlformats.org/drawingml/2006/table">
            <a:tbl>
              <a:tblPr firstRow="1" firstCol="1" bandRow="1"/>
              <a:tblGrid>
                <a:gridCol w="569992"/>
                <a:gridCol w="1705223"/>
                <a:gridCol w="1137607"/>
                <a:gridCol w="1137607"/>
                <a:gridCol w="1138202"/>
              </a:tblGrid>
              <a:tr h="686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№ </a:t>
                      </a:r>
                      <a:r>
                        <a:rPr lang="ru-RU" sz="10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п.п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Наименование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Кол-во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Цена руб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Итого руб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40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Всенаправленный петличный микрофон BOYA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2 шт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1490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2980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Портативный проектор Acer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1 шт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23000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23000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Экран для видеопроектора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6500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6500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0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Монтажный ноутбук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63000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63000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Фотоаппарат</a:t>
                      </a:r>
                      <a:r>
                        <a:rPr lang="en-U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 Canon EOS 70D Kit 4.5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78000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78000 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40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Карта памяти для фотоаппарата и видеокамеры 32  Гб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1200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6000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Флеш накопитель 32  Гб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700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7000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0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Зарплата 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12 мес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5000 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60000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40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Призы для проведения конкурсов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200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500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10000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01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Оплата мастер классов приглашенных специалистов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1000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20000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0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Итого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276480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 rot="10800000" flipV="1">
            <a:off x="2267744" y="391659"/>
            <a:ext cx="439248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Смета расходов по реализации проекта: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504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Спасибо за внимание!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68760"/>
            <a:ext cx="8051791" cy="5333005"/>
          </a:xfrm>
        </p:spPr>
      </p:pic>
    </p:spTree>
    <p:extLst>
      <p:ext uri="{BB962C8B-B14F-4D97-AF65-F5344CB8AC3E}">
        <p14:creationId xmlns:p14="http://schemas.microsoft.com/office/powerpoint/2010/main" val="466982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507288" cy="2736304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Главной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целью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проекта является профориентация и объединение в интересной работе школьников с инвалидностью и здоровых подростков.  Положительный пример Ксении Каминской показывает, что дети с ограниченными возможностями здоровья могут успешно реализовать свои способности в сфере тележурналистики.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Ксения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является одним из основных преподавателей в студии, может поделиться своими знаниями и опытом со школьниками, стать примером целеустремленности и трудолюбия, как для  здоровых детей, так и с инвалидностью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68"/>
          <a:stretch/>
        </p:blipFill>
        <p:spPr>
          <a:xfrm>
            <a:off x="726561" y="2708920"/>
            <a:ext cx="7427365" cy="4124066"/>
          </a:xfrm>
        </p:spPr>
      </p:pic>
    </p:spTree>
    <p:extLst>
      <p:ext uri="{BB962C8B-B14F-4D97-AF65-F5344CB8AC3E}">
        <p14:creationId xmlns:p14="http://schemas.microsoft.com/office/powerpoint/2010/main" val="886331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564904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Занятия в студии предполагают овладение навыками создания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</a:rPr>
              <a:t>видеопродуктов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, воспитание интересов к тележурналистике, выявление индивидуальных особенностей учащихся, развитие творческих способностей. Теоретические и практические занятия дадут представление о специфике деятельности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</a:rPr>
              <a:t>телекорреспондента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, особенностях телевизионного производства и телевизионных технологиях - организационной, сценарной, операторской, режиссерской.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80" b="8565"/>
          <a:stretch/>
        </p:blipFill>
        <p:spPr>
          <a:xfrm>
            <a:off x="611560" y="2322220"/>
            <a:ext cx="7920880" cy="4389721"/>
          </a:xfrm>
        </p:spPr>
      </p:pic>
    </p:spTree>
    <p:extLst>
      <p:ext uri="{BB962C8B-B14F-4D97-AF65-F5344CB8AC3E}">
        <p14:creationId xmlns:p14="http://schemas.microsoft.com/office/powerpoint/2010/main" val="488875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-315416"/>
            <a:ext cx="9073008" cy="2880320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Проблема: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Наш проект решает проблему занятости детей и одновременно толерантного отношения в людям с инвалидностью и особенностями развития. Новые виды деятельности в качестве журналистов, фотографов, редакторов, операторов в детской видеостудии заинтересуют и привлекут ребят, научат их работать в команде, не замечая особенностей. В нашей студии каждый ребёнок найдёт себе дело по душе, а возможно для кого–то из них решится вопрос с выбором профессии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81" b="3461"/>
          <a:stretch/>
        </p:blipFill>
        <p:spPr>
          <a:xfrm>
            <a:off x="395536" y="2348880"/>
            <a:ext cx="8159835" cy="4429438"/>
          </a:xfrm>
        </p:spPr>
      </p:pic>
    </p:spTree>
    <p:extLst>
      <p:ext uri="{BB962C8B-B14F-4D97-AF65-F5344CB8AC3E}">
        <p14:creationId xmlns:p14="http://schemas.microsoft.com/office/powerpoint/2010/main" val="4094130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116632"/>
            <a:ext cx="8928992" cy="2016224"/>
          </a:xfrm>
        </p:spPr>
        <p:txBody>
          <a:bodyPr>
            <a:normAutofit fontScale="90000"/>
          </a:bodyPr>
          <a:lstStyle/>
          <a:p>
            <a:r>
              <a:rPr lang="ru-RU" sz="2200" b="1" dirty="0">
                <a:solidFill>
                  <a:schemeClr val="tx2">
                    <a:lumMod val="75000"/>
                  </a:schemeClr>
                </a:solidFill>
              </a:rPr>
              <a:t>Задачи проекта </a:t>
            </a:r>
            <a:br>
              <a:rPr lang="ru-RU" sz="22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200" b="1" dirty="0">
                <a:solidFill>
                  <a:schemeClr val="tx2">
                    <a:lumMod val="75000"/>
                  </a:schemeClr>
                </a:solidFill>
              </a:rPr>
              <a:t>Обучающие задачи: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Изучение 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компьютерных программ, используемых при монтаже и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обработке 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видеоматериала.</a:t>
            </a:r>
            <a:br>
              <a:rPr lang="ru-RU" sz="22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	Обучение выступлению перед публикой и камерой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Обучение 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первоначальным знаниям о тележурналистике.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71"/>
          <a:stretch/>
        </p:blipFill>
        <p:spPr>
          <a:xfrm>
            <a:off x="683568" y="2426955"/>
            <a:ext cx="7920880" cy="4151369"/>
          </a:xfrm>
        </p:spPr>
      </p:pic>
    </p:spTree>
    <p:extLst>
      <p:ext uri="{BB962C8B-B14F-4D97-AF65-F5344CB8AC3E}">
        <p14:creationId xmlns:p14="http://schemas.microsoft.com/office/powerpoint/2010/main" val="3035631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6512" y="116632"/>
            <a:ext cx="4608512" cy="6408712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Развивающие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задачи:</a:t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Развитие 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ораторских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навыков, 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освоение техники культуры речи;</a:t>
            </a:r>
            <a:br>
              <a:rPr lang="ru-RU" sz="22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Развитие 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творческих и коммуникативных способностей, развитие актёрских способностей и навыков.</a:t>
            </a:r>
            <a:br>
              <a:rPr lang="ru-RU" sz="22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Активизация 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мыслительного процесса и познавательного интереса;</a:t>
            </a:r>
            <a:br>
              <a:rPr lang="ru-RU" sz="22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Развитие 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умения импровизировать, сочинять, фантазировать, т.е. творчески относится к поставленной задаче.</a:t>
            </a:r>
            <a:br>
              <a:rPr lang="ru-RU" sz="22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Развивать 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у детей способности к логическому, творческому мышлению.</a:t>
            </a:r>
            <a:br>
              <a:rPr lang="ru-RU" sz="22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Способствовать 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к самостоятельному и осознанному выбору будущей профессии.</a:t>
            </a:r>
            <a:br>
              <a:rPr lang="ru-RU" sz="22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Активизация 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интеллектуальных качеств личности, сознательного выбора профессии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.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1" r="40942"/>
          <a:stretch/>
        </p:blipFill>
        <p:spPr>
          <a:xfrm>
            <a:off x="4788024" y="438880"/>
            <a:ext cx="4150760" cy="5715883"/>
          </a:xfrm>
        </p:spPr>
      </p:pic>
    </p:spTree>
    <p:extLst>
      <p:ext uri="{BB962C8B-B14F-4D97-AF65-F5344CB8AC3E}">
        <p14:creationId xmlns:p14="http://schemas.microsoft.com/office/powerpoint/2010/main" val="4141204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928992" cy="2592288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Воспитывающие задачи: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Овладение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навыками общения и коллективного творчества в инклюзивном сообществе.</a:t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Воспитание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интереса к общению с информацией и обширной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аудиторией.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Воспитание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воли, стремления доводить начатое дело до конца.</a:t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Воспитание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объективного отношения к себе, к своим поступкам, чувство самоконтроля.</a:t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Формирование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у детей потребности к саморазвитию и предприимчивости.</a:t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37" r="14162"/>
          <a:stretch/>
        </p:blipFill>
        <p:spPr>
          <a:xfrm>
            <a:off x="323528" y="2348880"/>
            <a:ext cx="8352928" cy="4360989"/>
          </a:xfrm>
        </p:spPr>
      </p:pic>
    </p:spTree>
    <p:extLst>
      <p:ext uri="{BB962C8B-B14F-4D97-AF65-F5344CB8AC3E}">
        <p14:creationId xmlns:p14="http://schemas.microsoft.com/office/powerpoint/2010/main" val="779739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72816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chemeClr val="tx2">
                    <a:lumMod val="75000"/>
                  </a:schemeClr>
                </a:solidFill>
              </a:rPr>
              <a:t>Основные целевые группы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1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Дети и молодежь с инвалидностью, ОВЗ, дети оставшиеся без попечения родителей и здоровая молодежь. Предлагаемый курс обучения основам журналистики адресован учащимся в возрасте 12-18 лет. Для ребят с инвалидностью без ограничения в возрасте.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5" t="14009" r="4806"/>
          <a:stretch/>
        </p:blipFill>
        <p:spPr>
          <a:xfrm>
            <a:off x="1043609" y="1746678"/>
            <a:ext cx="7348370" cy="4926172"/>
          </a:xfrm>
        </p:spPr>
      </p:pic>
    </p:spTree>
    <p:extLst>
      <p:ext uri="{BB962C8B-B14F-4D97-AF65-F5344CB8AC3E}">
        <p14:creationId xmlns:p14="http://schemas.microsoft.com/office/powerpoint/2010/main" val="2451395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64488" cy="2852936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Сейчас для занятий в студии, мы используем свое оборудование, которое мы приобрели, благодаря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созданию проекта на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</a:rPr>
              <a:t>краудфайдинговой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платформе «Планета»,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н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о этого недостаточно для эффективной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работы студии.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Нам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необходимо приобрести  ряд оборудования, поэтому мы решили принять участие в конкурсе грантов. Наша студия уже успешно работает и развивается, пока педагоги проводят занятия на волонтерской основе, потому что Ксения пока не только делится своим опытом и знаниями, но и сама получает определенный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опыт.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82" b="10342"/>
          <a:stretch/>
        </p:blipFill>
        <p:spPr>
          <a:xfrm>
            <a:off x="611560" y="2780928"/>
            <a:ext cx="7913586" cy="3956101"/>
          </a:xfrm>
        </p:spPr>
      </p:pic>
    </p:spTree>
    <p:extLst>
      <p:ext uri="{BB962C8B-B14F-4D97-AF65-F5344CB8AC3E}">
        <p14:creationId xmlns:p14="http://schemas.microsoft.com/office/powerpoint/2010/main" val="16674611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467</Words>
  <Application>Microsoft Office PowerPoint</Application>
  <PresentationFormat>Экран (4:3)</PresentationFormat>
  <Paragraphs>73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Инклюзивный клуб волонтеров  «Искорка добра». Инклюзивная студия молодежного телевидения «Компас ТВ» </vt:lpstr>
      <vt:lpstr>Главной целью проекта является профориентация и объединение в интересной работе школьников с инвалидностью и здоровых подростков.  Положительный пример Ксении Каминской показывает, что дети с ограниченными возможностями здоровья могут успешно реализовать свои способности в сфере тележурналистики. Ксения является одним из основных преподавателей в студии, может поделиться своими знаниями и опытом со школьниками, стать примером целеустремленности и трудолюбия, как для  здоровых детей, так и с инвалидностью </vt:lpstr>
      <vt:lpstr>Занятия в студии предполагают овладение навыками создания видеопродуктов, воспитание интересов к тележурналистике, выявление индивидуальных особенностей учащихся, развитие творческих способностей. Теоретические и практические занятия дадут представление о специфике деятельности телекорреспондента, особенностях телевизионного производства и телевизионных технологиях - организационной, сценарной, операторской, режиссерской.</vt:lpstr>
      <vt:lpstr>Проблема: Наш проект решает проблему занятости детей и одновременно толерантного отношения в людям с инвалидностью и особенностями развития. Новые виды деятельности в качестве журналистов, фотографов, редакторов, операторов в детской видеостудии заинтересуют и привлекут ребят, научат их работать в команде, не замечая особенностей. В нашей студии каждый ребёнок найдёт себе дело по душе, а возможно для кого–то из них решится вопрос с выбором профессии</vt:lpstr>
      <vt:lpstr>Задачи проекта  Обучающие задачи: Изучение компьютерных программ, используемых при монтаже и  обработке видеоматериала.  Обучение выступлению перед публикой и камерой.  Обучение первоначальным знаниям о тележурналистике. </vt:lpstr>
      <vt:lpstr>Развивающие задачи:  Развитие ораторских навыков, освоение техники культуры речи; Развитие творческих и коммуникативных способностей, развитие актёрских способностей и навыков. Активизация мыслительного процесса и познавательного интереса; Развитие умения импровизировать, сочинять, фантазировать, т.е. творчески относится к поставленной задаче. Развивать у детей способности к логическому, творческому мышлению. Способствовать к самостоятельному и осознанному выбору будущей профессии. Активизация интеллектуальных качеств личности, сознательного выбора профессии. </vt:lpstr>
      <vt:lpstr>Воспитывающие задачи: Овладение навыками общения и коллективного творчества в инклюзивном сообществе. Воспитание интереса к общению с информацией и обширной аудиторией. Воспитание воли, стремления доводить начатое дело до конца. Воспитание объективного отношения к себе, к своим поступкам, чувство самоконтроля. Формирование у детей потребности к саморазвитию и предприимчивости. </vt:lpstr>
      <vt:lpstr>Основные целевые группы  Дети и молодежь с инвалидностью, ОВЗ, дети оставшиеся без попечения родителей и здоровая молодежь. Предлагаемый курс обучения основам журналистики адресован учащимся в возрасте 12-18 лет. Для ребят с инвалидностью без ограничения в возрасте.</vt:lpstr>
      <vt:lpstr>Сейчас для занятий в студии, мы используем свое оборудование, которое мы приобрели, благодаря созданию проекта на краудфайдинговой платформе «Планета», но этого недостаточно для эффективной работы студии. Нам необходимо приобрести  ряд оборудования, поэтому мы решили принять участие в конкурсе грантов. Наша студия уже успешно работает и развивается, пока педагоги проводят занятия на волонтерской основе, потому что Ксения пока не только делится своим опытом и знаниями, но и сама получает определенный опыт.</vt:lpstr>
      <vt:lpstr> Со временем, Ксения получит образование, наберется опыта, студия будет технически оснащена, мы планируем сделать эту студию как социальное предпринимательство, занятия для здоровых детей будут платными, для детей с ограниченными возможностями, бесплатными. Так же в студии смогут работать ребята с инвалидностью, которых Ксения сейчас обучает операторскому и монтажному мастерству. Такие студии телевидения, на нашем примере,  могут  открывать и  другие молодые журналисты в разных уголках нашей страны.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Инклюзивный клуб волонтеров  «Искорка добра». Инклюзивная студия молодежного телевидения «Компас ТВ» </dc:title>
  <dc:creator>Татьяна</dc:creator>
  <cp:lastModifiedBy>Ксения Каминская</cp:lastModifiedBy>
  <cp:revision>16</cp:revision>
  <dcterms:created xsi:type="dcterms:W3CDTF">2018-01-12T19:16:23Z</dcterms:created>
  <dcterms:modified xsi:type="dcterms:W3CDTF">2018-01-14T11:51:48Z</dcterms:modified>
</cp:coreProperties>
</file>