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1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9EC5-6B92-4D10-88D3-8D5686896BE2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0DD1-43A5-498C-AA73-22607D5B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786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9EC5-6B92-4D10-88D3-8D5686896BE2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0DD1-43A5-498C-AA73-22607D5B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78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9EC5-6B92-4D10-88D3-8D5686896BE2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0DD1-43A5-498C-AA73-22607D5B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112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9EC5-6B92-4D10-88D3-8D5686896BE2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0DD1-43A5-498C-AA73-22607D5B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88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9EC5-6B92-4D10-88D3-8D5686896BE2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0DD1-43A5-498C-AA73-22607D5B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80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9EC5-6B92-4D10-88D3-8D5686896BE2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0DD1-43A5-498C-AA73-22607D5B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20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9EC5-6B92-4D10-88D3-8D5686896BE2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0DD1-43A5-498C-AA73-22607D5B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66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9EC5-6B92-4D10-88D3-8D5686896BE2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0DD1-43A5-498C-AA73-22607D5B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329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9EC5-6B92-4D10-88D3-8D5686896BE2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0DD1-43A5-498C-AA73-22607D5B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515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9EC5-6B92-4D10-88D3-8D5686896BE2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0DD1-43A5-498C-AA73-22607D5B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264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9EC5-6B92-4D10-88D3-8D5686896BE2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0DD1-43A5-498C-AA73-22607D5B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23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99EC5-6B92-4D10-88D3-8D5686896BE2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60DD1-43A5-498C-AA73-22607D5B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352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128" y="3809954"/>
            <a:ext cx="3406512" cy="254892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>
            <a:normAutofit/>
          </a:bodyPr>
          <a:lstStyle/>
          <a:p>
            <a:pPr algn="r"/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Семенова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Л.В. – преподаватель фармацевтических дисциплин, Государственное автономное профессиональное образовательное учреждение Республики Башкортостан  «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Стерлитамакский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медицинский колледж»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467544" y="620688"/>
            <a:ext cx="8640960" cy="138499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«Инклюзивное образование 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среднем профессиональном образовании: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проблемы, опыт и перспективы»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40" y="2420105"/>
            <a:ext cx="5294664" cy="316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030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России для детей с инвалидностью создана и успешно функционирует система специального образования. В этих учреждениях созданы особые условия для занятий с такими детьми, работают врачи, специальные педагоги. Но во многом из-за обособленности специальных/коррекционных образовательных учреждений уже в детстве происходит разделение общества на здоровых и инвалидов. В результате обучения детей-инвалидов в специальных условиях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их на рабочем рынке низкая и тяга к продолжению образования невелика.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 ребенок с ограниченными возможностями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disabled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был заимствован из зарубежного опыта и в практике российских ученых укрепился в 90-х гг. ХХ века. В российской педагогике используется много разнообразных терминов, охватывающихся понятием «ребенок с ограниченными способностями»: педагогически запущенные дети, дети с недостатками в развитии, дети с нарушением развития.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(франц.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inclusif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включающий в себя, от лат.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заключаю, включаю) или включенное образование – термин, используемый для описания процесса обучения детей с особыми потребностями. В основу инклюзивного образования положена идеология, которая исключает любую дискриминацию детей, которая обеспечивает равное отношение ко всем людям, но создает особые условия для детей, имеющих особые образовательные потребности.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042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80920" cy="45365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Инклюзивное образование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процесс развития общего образования, который подразумевает доступность образования для всех, в плане приспособления к различным нуждам всех детей, что обеспечивает доступ к образованию для детей с особыми потребностями.</a:t>
            </a:r>
          </a:p>
          <a:p>
            <a:pPr marL="0" indent="0"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Инклюзивное образование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такой процесс обучения и воспитания, при котором все дети, в независимости от их физических, психических, интеллектуальных и иных особенностей, включены в общую систему образования и обучаются по месту жительства вместе со своими сверстниками без инвалидности в одних и тех же учебных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учреждениях, которые учитывают их особые образовательные потребности и оказывают необходимую специальную поддержку.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652244"/>
            <a:ext cx="3672408" cy="220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405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Идея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Идея инклюзивного обучения предъявляет особенные требования к личностной и профессиональной подготовке специалистов, имеющих базовое коррекционное образование, и преподавателей со специальным компонентом профессиональной квалификации и с базовым уровнем знаний. Базовый компонент - это профессиональная педагогическая подготовка (навыки и умения, методические, педагогические, психологические, предметные знания), а специальный компонент - педагогические и психологические знания:</a:t>
            </a:r>
          </a:p>
          <a:p>
            <a:pPr lvl="0"/>
            <a:r>
              <a:rPr lang="ru-RU" dirty="0"/>
              <a:t>Умение реализовывать разные способы педагогического взаимодействия между субъектами образовательной среды (с руководством, специалистами, коллегами-учителями, родителями, с обучающимися в группе и по отдельности).</a:t>
            </a:r>
          </a:p>
          <a:p>
            <a:pPr lvl="0"/>
            <a:r>
              <a:rPr lang="ru-RU" dirty="0"/>
              <a:t>Знание методов дидактического и психологического проектирования процесса учебы.</a:t>
            </a:r>
          </a:p>
          <a:p>
            <a:pPr lvl="0"/>
            <a:r>
              <a:rPr lang="ru-RU" dirty="0"/>
              <a:t>Знание психологических особенностей и закономерностей личностного и возрастного развития детей в условии инклюзивной образовательной среды.</a:t>
            </a:r>
          </a:p>
          <a:p>
            <a:pPr lvl="0"/>
            <a:r>
              <a:rPr lang="ru-RU" dirty="0"/>
              <a:t>Понимание и представление того, что такое инклюзивное обучение, в чем его отличие от традиционного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5291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Принципом инклюзивного обучения состоит в том, что педагоги и администрация принимают детей вне зависимости от их интеллектуального, эмоционального, физического развития, социального положения и создают им условия на основе педагогических и психологических приемов, которые ориентированы на потребности детей.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инклюзивном подходе образовательный процесс позволяет обучающимся приобрести нужные компетенции по образовательным стандартам. Главный субъект инклюзивного образования - ребенок с ограниченными возможностями. В сфере обучения понятие ребенок с ограниченными возможностями характеризует детей, который в силу умственных, психических, физических недостатков не могут овладеть обычной программой и нуждаются в специально разработанных содержании, методиках, стандартах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580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Восемь принципов инклюзивного образования: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6635080" cy="506916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Ценность человека не зависит от его способностей и достижений;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человек способен чувствовать и думать;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человек имеет право на общение и на то, чтобы быть услышанным;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люди нуждаются друг в друге;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Подлинное образование может осуществляться только в контексте реальных взаимоотношений;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люди нуждаются в поддержке и дружбе ровесников;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всех обучающихся достижение прогресса скорее может быть в том, что они могут делать, чем в том, что не могут;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Разнообразие усиливает все стороны жизни человека.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517153"/>
            <a:ext cx="2685089" cy="234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047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инклюзивного образования является создание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безбарьерной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среды в обучении и профессиональной подготовке людей с ограниченными возможностями. Данный комплекс мер подразумевает как техническое оснащение образовательных учреждений, так и разработку специальных учебных курсов для педагогов и других учащихся, направленных на развитие их взаимодействия с инвалидами. Кроме этого необходимы специальные программы, направленные на облегчение процесса адаптации детей с ограниченными возможностями в общеобразовательном учреждении.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8212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законопроекте "Об образовании лиц с ограниченными возможностями здоровья (специальном образовании)", представленном в Госдуму РФ, устанавливается возможность обучения детей-инвалидов в массовых учебных заведения, а в докладе Государственного Совета РФ "Образовательная политика России на современном этапе" подчеркивается: "Дети, имеющие проблемы со здоровьем (инвалиды), должны обеспечиваться государством медико-психологическим сопровождением и специальными условиями для обучения преимущественно в общеобразовательных учреждениях  по месту жительства». Инклюзивное образование сегодня с полным правом может считаться одним из приоритетов государственной образовательной политики России. Переход к нему предопределен уже тем, что наша страна ратифицировала Конвенции ООН в области прав детей, прав инвалидов. Однако чтобы такой переход совершился, нужны не только соответствующие правовые акты, но и необходимые условия, благоприятное общественное мнение.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0945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1656184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внимание!!!</a:t>
            </a:r>
            <a:endParaRPr lang="ru-RU" sz="6000" b="1" u="sng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51" b="9797"/>
          <a:stretch/>
        </p:blipFill>
        <p:spPr>
          <a:xfrm>
            <a:off x="1763688" y="1844824"/>
            <a:ext cx="5208240" cy="419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8323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740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«Инклюзивное образование в среднем профессиональном образовании: проблемы, опыт и перспективы»</vt:lpstr>
      <vt:lpstr>Введение</vt:lpstr>
      <vt:lpstr>Презентация PowerPoint</vt:lpstr>
      <vt:lpstr>Идея</vt:lpstr>
      <vt:lpstr>Принцип инклюзивного обучения</vt:lpstr>
      <vt:lpstr>Восемь принципов инклюзивного образования: </vt:lpstr>
      <vt:lpstr>Цель:</vt:lpstr>
      <vt:lpstr>Заключение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среднем профессиональном образовании: проблемы, опыт и перспективы»</dc:title>
  <dc:creator>Людмила</dc:creator>
  <cp:lastModifiedBy>Людмила</cp:lastModifiedBy>
  <cp:revision>6</cp:revision>
  <dcterms:created xsi:type="dcterms:W3CDTF">2019-11-20T05:36:36Z</dcterms:created>
  <dcterms:modified xsi:type="dcterms:W3CDTF">2019-11-20T06:24:32Z</dcterms:modified>
</cp:coreProperties>
</file>