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075" y="179121"/>
            <a:ext cx="8991600" cy="1645920"/>
          </a:xfrm>
        </p:spPr>
        <p:txBody>
          <a:bodyPr/>
          <a:lstStyle/>
          <a:p>
            <a:r>
              <a:rPr lang="ru-RU" b="1" dirty="0"/>
              <a:t>Инклюзивный лагерь «Дружный двор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54774" y="6142154"/>
            <a:ext cx="6801612" cy="559091"/>
          </a:xfrm>
        </p:spPr>
        <p:txBody>
          <a:bodyPr/>
          <a:lstStyle/>
          <a:p>
            <a:r>
              <a:rPr lang="ru-RU" smtClean="0"/>
              <a:t>Автор: </a:t>
            </a:r>
            <a:r>
              <a:rPr lang="ru-RU" u="sng" dirty="0" smtClean="0"/>
              <a:t>Ксенофонтов Никита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9" y="2020151"/>
            <a:ext cx="6990853" cy="392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206" y="522515"/>
            <a:ext cx="1088136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u="sng" dirty="0"/>
              <a:t>ЦЕЛЬ: </a:t>
            </a:r>
            <a:r>
              <a:rPr lang="ru-RU" sz="2000" dirty="0"/>
              <a:t>Организация занятости детей и подростков в летний период по месту их проживания, через распространение добровольческих инициатив, и включение их в социально-значимую деятельность.</a:t>
            </a:r>
          </a:p>
          <a:p>
            <a:pPr algn="ctr"/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206" y="4715692"/>
            <a:ext cx="10437223" cy="1293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/>
              <a:t>ЗАДАЧИ:</a:t>
            </a:r>
            <a:endParaRPr lang="ru-RU" dirty="0"/>
          </a:p>
          <a:p>
            <a:pPr lvl="0"/>
            <a:r>
              <a:rPr lang="ru-RU" dirty="0"/>
              <a:t>Сформировать команду волонтеров-вожатых из числа старших школьников; </a:t>
            </a:r>
          </a:p>
          <a:p>
            <a:pPr lvl="0"/>
            <a:r>
              <a:rPr lang="ru-RU" dirty="0"/>
              <a:t>Провести  обучение волонтеров-вожатых в рамках «Школы добровольцев», с целью  дальнейшей  их работы в инклюзивной программе</a:t>
            </a:r>
          </a:p>
          <a:p>
            <a:pPr lvl="0"/>
            <a:r>
              <a:rPr lang="ru-RU" dirty="0"/>
              <a:t>Создать условия для реализации  инклюзивной программы «Дружный двор» на территории образовательного учреждения и площадок по месту жительства; </a:t>
            </a:r>
          </a:p>
          <a:p>
            <a:pPr lvl="0"/>
            <a:r>
              <a:rPr lang="ru-RU" dirty="0"/>
              <a:t>Провести летнюю инклюзивную досуговую программу «Дружный Двор», с участием детей с инвалидность, детей из многодетных и малообеспеченных семей;</a:t>
            </a:r>
          </a:p>
          <a:p>
            <a:pPr lvl="0"/>
            <a:r>
              <a:rPr lang="ru-RU" dirty="0"/>
              <a:t>Привлечь внимание к вопросу организации занятости детей и подростков в летний период, через  местные СМИ.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" y="1436915"/>
            <a:ext cx="2973977" cy="2230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25" y="1436915"/>
            <a:ext cx="3347032" cy="2230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98" y="1436915"/>
            <a:ext cx="3347031" cy="22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5585" y="324612"/>
            <a:ext cx="6420830" cy="837982"/>
          </a:xfrm>
        </p:spPr>
        <p:txBody>
          <a:bodyPr/>
          <a:lstStyle/>
          <a:p>
            <a:r>
              <a:rPr lang="ru-RU" u="sng" dirty="0"/>
              <a:t>Описание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88" y="1370947"/>
            <a:ext cx="11040726" cy="3101983"/>
          </a:xfrm>
        </p:spPr>
        <p:txBody>
          <a:bodyPr>
            <a:normAutofit/>
          </a:bodyPr>
          <a:lstStyle/>
          <a:p>
            <a:r>
              <a:rPr lang="ru-RU" sz="2000" u="sng" dirty="0"/>
              <a:t>Первый этап </a:t>
            </a:r>
            <a:r>
              <a:rPr lang="ru-RU" sz="2000" dirty="0"/>
              <a:t>( май 2019 –  июнь 2019 года 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dirty="0"/>
              <a:t>На данном этапе осуществляется формирование  команды педагогов и волонтеров – вожатых, закрепленных за  отрядами инклюзивного дворового лагеря. Определяются  и ремонтируются дворовые территории.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3076003"/>
            <a:ext cx="4815840" cy="3210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81" y="3042983"/>
            <a:ext cx="4865370" cy="32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953" y="455241"/>
            <a:ext cx="6367925" cy="733479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Описание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965" y="1527701"/>
            <a:ext cx="11027664" cy="5565430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Второй этап (июнь 2019 года)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данном этапе в рамках проведения городской «Школы добровольцев»  школьники в возрасте от 14 до 18 лет в количестве 20-35 человек, желающих работать волонтерами – вожатыми в инклюзивной программе «Дружный двор» проходят обучение. В течение месяца они осваивают навыки  по оказанию первой медицинской помощи и основам педагогики. Разрабатывают авторские сценарии игровых программ, планируют деятельность кружков и секций, изготавливают реквизит своими руками и распределяют обязанности. Параллельно с будущими вожатыми проводится инструктаж по технике безопасности и обязательно курс по особенностям общения с детьми, имеющими инвалидность. Т.к. заранее определено дети и подростки с какими диагнозами будут присутствовать в программе, то акцент делается именно на особенности этих диагнозов. К данной работе привлекаются психологи школы и родители детей с инвалидностью.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1" y="1894840"/>
            <a:ext cx="3192782" cy="2128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39" y="1894838"/>
            <a:ext cx="2838028" cy="2128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93" y="1894838"/>
            <a:ext cx="2838028" cy="2128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55" y="1894839"/>
            <a:ext cx="1596391" cy="21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342" y="398775"/>
            <a:ext cx="6423315" cy="810593"/>
          </a:xfrm>
        </p:spPr>
        <p:txBody>
          <a:bodyPr>
            <a:normAutofit/>
          </a:bodyPr>
          <a:lstStyle/>
          <a:p>
            <a:r>
              <a:rPr lang="ru-RU" u="sng" dirty="0"/>
              <a:t>Описание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567" y="1428676"/>
            <a:ext cx="11466323" cy="3101983"/>
          </a:xfrm>
        </p:spPr>
        <p:txBody>
          <a:bodyPr>
            <a:normAutofit fontScale="92500" lnSpcReduction="10000"/>
          </a:bodyPr>
          <a:lstStyle/>
          <a:p>
            <a:r>
              <a:rPr lang="ru-RU" sz="1900" u="sng" dirty="0"/>
              <a:t>Третий  этап</a:t>
            </a:r>
            <a:r>
              <a:rPr lang="ru-RU" sz="1900" dirty="0"/>
              <a:t> (июль 2019 года)</a:t>
            </a:r>
          </a:p>
          <a:p>
            <a:r>
              <a:rPr lang="ru-RU" sz="1900" dirty="0"/>
              <a:t>Основной этап реализации программы начинается в июле месяце, все участники, включая педагогов, распределяются по трем площадкам микрорайона «Дружба». На каждой площадке есть командир и ответственные волонтеры, также за ними закрепляются два педагога учреждения. Ежедневно участники  программы приходят утром в свои дворы 10.00, где проводят  отрядное время. Все основные мероприятия и кружки проходят на территории МОУ «СШ№4» (на улице, если позволяет погода). В первой половине дня ребята заняты отрядными делами и посещением кружков и секций. Обедать все ребята отправляются по своим домам. После обеда они снова встречаются на своих площадках с вожатыми и педагогами. Ежедневно во второй половине дня проводится тематическое общее мероприятие. В конце дня обязательно проходит подведение  итогов дня в отряде, а затем на вожатской планерке.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4182347"/>
            <a:ext cx="1683619" cy="2525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53" y="4182348"/>
            <a:ext cx="1680753" cy="2521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7" y="4206065"/>
            <a:ext cx="3783175" cy="2521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12" y="4134910"/>
            <a:ext cx="3854358" cy="25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167857"/>
            <a:ext cx="7729728" cy="1188720"/>
          </a:xfrm>
        </p:spPr>
        <p:txBody>
          <a:bodyPr/>
          <a:lstStyle/>
          <a:p>
            <a:r>
              <a:rPr lang="ru-RU" dirty="0" smtClean="0"/>
              <a:t>Распорядок дня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84" y="1294403"/>
            <a:ext cx="3529584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11:00 – 11:20 Отрядное время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2" y="1681563"/>
            <a:ext cx="3391754" cy="22629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34916" y="3021169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a typeface="Times New Roman" panose="02020603050405020304" pitchFamily="18" charset="0"/>
              </a:rPr>
              <a:t>11:30 – 13:00 Работа отрядных кружков и студий (25 минут каждое занятие)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36" y="4332889"/>
            <a:ext cx="3322361" cy="22140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85570" y="1564207"/>
            <a:ext cx="2817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13:00 – 13:45 Работа кружков и студий  по интересам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57" y="2692349"/>
            <a:ext cx="2272049" cy="3408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249" y="2692349"/>
            <a:ext cx="2272048" cy="34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167858"/>
            <a:ext cx="7729728" cy="1188720"/>
          </a:xfrm>
        </p:spPr>
        <p:txBody>
          <a:bodyPr/>
          <a:lstStyle/>
          <a:p>
            <a:r>
              <a:rPr lang="ru-RU" dirty="0" smtClean="0"/>
              <a:t>Распорядок дня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5" y="2390231"/>
            <a:ext cx="2960300" cy="1972763"/>
          </a:xfrm>
        </p:spPr>
      </p:pic>
      <p:sp>
        <p:nvSpPr>
          <p:cNvPr id="4" name="Прямоугольник 3"/>
          <p:cNvSpPr/>
          <p:nvPr/>
        </p:nvSpPr>
        <p:spPr>
          <a:xfrm>
            <a:off x="438569" y="1356578"/>
            <a:ext cx="2801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a typeface="Times New Roman" panose="02020603050405020304" pitchFamily="18" charset="0"/>
              </a:rPr>
              <a:t>14:00 – 15.30 – Обед и подготовка вожатых к мероприятию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4389" y="1627931"/>
            <a:ext cx="2255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a typeface="Times New Roman" panose="02020603050405020304" pitchFamily="18" charset="0"/>
              </a:rPr>
              <a:t>15.30 - 15.50  -  Встречаем ребят на площадке, подготовка к мероприятию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36" y="3376612"/>
            <a:ext cx="2168440" cy="33360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0" y="1356578"/>
            <a:ext cx="608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a typeface="Times New Roman" panose="02020603050405020304" pitchFamily="18" charset="0"/>
              </a:rPr>
              <a:t>16.00 – 17.15 – Общее массовое мероприятие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58" y="1745368"/>
            <a:ext cx="2907405" cy="19375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20" y="1745368"/>
            <a:ext cx="2678342" cy="1954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28378"/>
            <a:ext cx="2926672" cy="19503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20" y="4228377"/>
            <a:ext cx="2926673" cy="195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696" y="207046"/>
            <a:ext cx="7729728" cy="1188720"/>
          </a:xfrm>
        </p:spPr>
        <p:txBody>
          <a:bodyPr/>
          <a:lstStyle/>
          <a:p>
            <a:r>
              <a:rPr lang="ru-RU" dirty="0" smtClean="0"/>
              <a:t>Распорядок дня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50" y="4185693"/>
            <a:ext cx="1633491" cy="2450237"/>
          </a:xfrm>
        </p:spPr>
      </p:pic>
      <p:sp>
        <p:nvSpPr>
          <p:cNvPr id="4" name="Прямоугольник 3"/>
          <p:cNvSpPr/>
          <p:nvPr/>
        </p:nvSpPr>
        <p:spPr>
          <a:xfrm>
            <a:off x="426470" y="1462907"/>
            <a:ext cx="342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17.15 – 17.30 – Песни под гитару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4" y="1899380"/>
            <a:ext cx="3155601" cy="21029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2921" y="1419712"/>
            <a:ext cx="4897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17.30 – 18.00 – Подведение итогов дня в отряде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71" y="1789044"/>
            <a:ext cx="3102745" cy="46541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65241" y="2046774"/>
            <a:ext cx="3408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a typeface="Times New Roman" panose="02020603050405020304" pitchFamily="18" charset="0"/>
              </a:rPr>
              <a:t>18.15 – 19.30 -  Планерка вожатых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78" y="2950836"/>
            <a:ext cx="3627119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759" y="311550"/>
            <a:ext cx="7729728" cy="1188720"/>
          </a:xfrm>
        </p:spPr>
        <p:txBody>
          <a:bodyPr/>
          <a:lstStyle/>
          <a:p>
            <a:r>
              <a:rPr lang="ru-RU" u="sng" dirty="0"/>
              <a:t>Результаты </a:t>
            </a:r>
            <a:r>
              <a:rPr lang="ru-RU" u="sng" dirty="0" smtClean="0"/>
              <a:t>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70171" y="1500270"/>
            <a:ext cx="5547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ea typeface="Calibri" panose="020F0502020204030204" pitchFamily="34" charset="0"/>
              </a:rPr>
              <a:t>Качественные результаты;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волонтеры-вожатые получат  опыт  командной опыт работы, взаимодействия между собой и ребятами младшего возраста;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на территории города будет создана благоприятная среда для организации занятости детей и подростков в летний период по месту жительства;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на территории города будет создана благоприятная среда для профилактики асоциального поведения несовершеннолетних;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дети и подростки с инвалидностью получат возможность социальной адаптации через совместное творчество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3361" y="1500270"/>
            <a:ext cx="6096000" cy="42729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20"/>
              </a:spcAft>
            </a:pPr>
            <a:r>
              <a:rPr lang="ru-RU" u="sng" dirty="0">
                <a:solidFill>
                  <a:srgbClr val="000000"/>
                </a:solidFill>
                <a:ea typeface="Calibri" panose="020F0502020204030204" pitchFamily="34" charset="0"/>
              </a:rPr>
              <a:t>Количественные: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В  программе ежедневно занято 120 детей и подростков, включая детей с инвалидностью (15 дней);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30 ребят из числа старших школьников вовлечены в волонтерскую деятельность;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30 волонтеров-вожатых обучено  основам оказания первой медицинской помощи,  основам педагогической деятельности и  особенностям общения с детьми с инвалидность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В рамках программы сняты 3 новостные передачи видеостудией «Дружного двора»;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Ежедневно работает 7 кружков и студий различного направления;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Пресс центром «Дружного двора» будет выпущено 3 номера газеты в электронном варианте;</a:t>
            </a:r>
          </a:p>
        </p:txBody>
      </p:sp>
    </p:spTree>
    <p:extLst>
      <p:ext uri="{BB962C8B-B14F-4D97-AF65-F5344CB8AC3E}">
        <p14:creationId xmlns:p14="http://schemas.microsoft.com/office/powerpoint/2010/main" val="20795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95</TotalTime>
  <Words>684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Symbol</vt:lpstr>
      <vt:lpstr>Times New Roman</vt:lpstr>
      <vt:lpstr>Parcel</vt:lpstr>
      <vt:lpstr>Инклюзивный лагерь «Дружный двор»</vt:lpstr>
      <vt:lpstr>Презентация PowerPoint</vt:lpstr>
      <vt:lpstr>Описание проекта </vt:lpstr>
      <vt:lpstr>Описание проекта </vt:lpstr>
      <vt:lpstr>Описание проекта </vt:lpstr>
      <vt:lpstr>Распорядок дня </vt:lpstr>
      <vt:lpstr>Распорядок дня</vt:lpstr>
      <vt:lpstr>Распорядок дня</vt:lpstr>
      <vt:lpstr>Результаты проекта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Инклюзивный лагерь «Дружный двор»</dc:title>
  <dc:creator>Никита Ксенофонтов</dc:creator>
  <cp:lastModifiedBy>Никита Ксенофонтов</cp:lastModifiedBy>
  <cp:revision>12</cp:revision>
  <dcterms:created xsi:type="dcterms:W3CDTF">2019-06-05T07:25:44Z</dcterms:created>
  <dcterms:modified xsi:type="dcterms:W3CDTF">2019-06-07T14:33:13Z</dcterms:modified>
</cp:coreProperties>
</file>