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140968"/>
            <a:ext cx="4051994" cy="172878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Старовойтова Наталья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 «СИМ: Доброе сердце»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Спасск-Дальний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1628800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Марафона интеллектуальных игр для обучающихся 5-7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кл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.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«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Умка»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55305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Мероприятие подготовили и провели активисты молодежного общественного движения "СИМ</a:t>
            </a:r>
            <a:r>
              <a:rPr lang="ru-RU" dirty="0" smtClean="0"/>
              <a:t>: Доброе </a:t>
            </a:r>
            <a:r>
              <a:rPr lang="ru-RU" dirty="0"/>
              <a:t>сердце".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6" y="387087"/>
            <a:ext cx="7712502" cy="514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180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4365104"/>
            <a:ext cx="6368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Интеллектуальный марафон </a:t>
            </a:r>
            <a:r>
              <a:rPr lang="ru-RU" sz="2000" dirty="0"/>
              <a:t>– это интеллектуальное соревнование учащихся 5-7 классов общеобразовательных учреждения ГО Спасск-Дальний Приморского края.</a:t>
            </a:r>
          </a:p>
          <a:p>
            <a:pPr algn="ctr"/>
            <a:r>
              <a:rPr lang="ru-RU" sz="2000" dirty="0"/>
              <a:t>В нем, проверяется не только знания, но и выносливость учащихся, умение работать в команде и </a:t>
            </a:r>
            <a:r>
              <a:rPr lang="ru-RU" sz="2000" dirty="0" err="1"/>
              <a:t>тд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07584"/>
            <a:ext cx="5976663" cy="3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4365104"/>
            <a:ext cx="63682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Задачи проведения марафона:</a:t>
            </a:r>
          </a:p>
          <a:p>
            <a:r>
              <a:rPr lang="ru-RU" sz="2000" dirty="0"/>
              <a:t>• формирование у учащихся умений проявить свои умственные способности в условиях соревновательного характера;</a:t>
            </a:r>
          </a:p>
          <a:p>
            <a:r>
              <a:rPr lang="ru-RU" sz="2000" dirty="0"/>
              <a:t>• формирование у учащихся стремления к интеллектуальным победам, как необходимому условию самоуважения для умственно развитого человека;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93" y="507584"/>
            <a:ext cx="5661788" cy="3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6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5157192"/>
            <a:ext cx="6800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90% случаев </a:t>
            </a:r>
            <a:r>
              <a:rPr lang="ru-RU" sz="2000" dirty="0" smtClean="0"/>
              <a:t>школьники 5-7 классов не задействованы </a:t>
            </a:r>
            <a:r>
              <a:rPr lang="ru-RU" sz="2000" dirty="0"/>
              <a:t>в интеллектуальных турнирах, кроме школьных мероприятий. Так как в силу своего возраста еще не могут принимать участие в мероприятиях для молодежи.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8" y="620688"/>
            <a:ext cx="6549002" cy="436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0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5157192"/>
            <a:ext cx="6800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Дети в возрасте 11-13 лет активны, готовы впитывать новые знания и развиваться, поэтому проведение для них мероприятий развлекательно -образовательного направления важно, не менее, чем для молодежи.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8" y="620688"/>
            <a:ext cx="6549002" cy="436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0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1" y="4986690"/>
            <a:ext cx="68002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Марафон "Умка" включает в себя 3 тура и каждый из туров это один из видов интеллектуальных игр.​</a:t>
            </a:r>
          </a:p>
          <a:p>
            <a:pPr algn="ctr"/>
            <a:r>
              <a:rPr lang="ru-RU" sz="2000" dirty="0"/>
              <a:t>Каждый тур марафона на определенную тематику от общешкольных предметов, до вопросов на знание географии, истории и культуры и быта своей страны и края.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3744"/>
            <a:ext cx="6630586" cy="452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2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1" y="4797152"/>
            <a:ext cx="68002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Игра не на выбывание, а на рейтинг.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Команда </a:t>
            </a:r>
            <a:r>
              <a:rPr lang="ru-RU" sz="2000" dirty="0"/>
              <a:t>победитель определялась по итогам всех туров.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каждом туре, за правильный ответ ребята получали баллы, которые можно было увеличить, если поднять цену вопроса, но в случае не правильного ответа - команда теряла указанные баллы со своего счета.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6399547" cy="452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0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1" y="4797152"/>
            <a:ext cx="68002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Турнир проходил в период с февраля по март, 2018 г. </a:t>
            </a:r>
          </a:p>
          <a:p>
            <a:pPr algn="ctr"/>
            <a:r>
              <a:rPr lang="ru-RU" sz="2000" dirty="0"/>
              <a:t>За два месяца турнира ребята познакомились с такими интеллектуальными играми, как "медиа-азбука", "</a:t>
            </a:r>
            <a:r>
              <a:rPr lang="ru-RU" sz="2000" dirty="0" err="1"/>
              <a:t>мозгоруб</a:t>
            </a:r>
            <a:r>
              <a:rPr lang="ru-RU" sz="2000" dirty="0"/>
              <a:t>", "</a:t>
            </a:r>
            <a:r>
              <a:rPr lang="ru-RU" sz="2000" dirty="0" err="1"/>
              <a:t>квиз</a:t>
            </a:r>
            <a:r>
              <a:rPr lang="ru-RU" sz="2000" dirty="0"/>
              <a:t>-плиз", "что? где? когда?", а так же поиграли в различного вида викторины.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36" y="332656"/>
            <a:ext cx="6573026" cy="438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6085" y="4369210"/>
            <a:ext cx="68002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Марафоне интеллектуальных игр​​ "Умка" приняло участие 12 команд из 9 школ города, по 5-6 чел в каждой</a:t>
            </a:r>
            <a:r>
              <a:rPr lang="ru-RU" sz="2000" dirty="0" smtClean="0"/>
              <a:t>.</a:t>
            </a:r>
            <a:endParaRPr lang="ru-RU" sz="2000" dirty="0"/>
          </a:p>
          <a:p>
            <a:pPr algn="ctr"/>
            <a:r>
              <a:rPr lang="ru-RU" sz="2000" dirty="0"/>
              <a:t>После проведения общегородского марафона в  школах были проведены игры, организованные участниками "Умки", для 2-4 классов.</a:t>
            </a:r>
          </a:p>
          <a:p>
            <a:pPr algn="ctr"/>
            <a:r>
              <a:rPr lang="ru-RU" sz="2000" dirty="0"/>
              <a:t>По желанию школьников на осень запланирован новый общегородской интеллектуальный марафон.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54" y="399657"/>
            <a:ext cx="5705537" cy="389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7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320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8</cp:revision>
  <dcterms:created xsi:type="dcterms:W3CDTF">2013-08-17T08:34:50Z</dcterms:created>
  <dcterms:modified xsi:type="dcterms:W3CDTF">2018-06-13T09:23:57Z</dcterms:modified>
</cp:coreProperties>
</file>