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3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5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5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4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7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5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4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9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F0C4-6969-42EE-98ED-D10BE039FF89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302A-8B13-44CF-AC2A-1C85AE9D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280920" cy="18002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Интерактивные спектакли для детей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293096"/>
            <a:ext cx="3848472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Бауэр Людмила Сергеевна </a:t>
            </a:r>
          </a:p>
          <a:p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. Калуга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6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Цель проекта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13967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Социальная адаптация детей с </a:t>
            </a:r>
            <a:r>
              <a:rPr lang="ru-RU" dirty="0" smtClean="0"/>
              <a:t>ОВЗ </a:t>
            </a:r>
            <a:r>
              <a:rPr lang="ru-RU" dirty="0"/>
              <a:t>путем проведения бесплатных интерактивных спектаклей совместно с их </a:t>
            </a:r>
            <a:r>
              <a:rPr lang="ru-RU" dirty="0" smtClean="0"/>
              <a:t>норма типичными </a:t>
            </a:r>
            <a:r>
              <a:rPr lang="ru-RU" dirty="0"/>
              <a:t>сверстниками и законными представителями.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4"/>
          <a:stretch/>
        </p:blipFill>
        <p:spPr>
          <a:xfrm>
            <a:off x="1187624" y="3212976"/>
            <a:ext cx="6408712" cy="3091877"/>
          </a:xfrm>
        </p:spPr>
      </p:pic>
    </p:spTree>
    <p:extLst>
      <p:ext uri="{BB962C8B-B14F-4D97-AF65-F5344CB8AC3E}">
        <p14:creationId xmlns:p14="http://schemas.microsoft.com/office/powerpoint/2010/main" val="55692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19872" y="1556792"/>
            <a:ext cx="5112568" cy="3096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Главная проблема ребенка с ограниченными возможностями здоровья заключается в ограничении его связи с миром, бедности контактов со сверстниками и взрослыми, в ограниченности общения с природой, доступа к культурным ценностям.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также проблема негативного отношения к детям с ограниченными возможностями со стороны сверстников, наличия физических и психических барьеров. 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0"/>
          <a:stretch/>
        </p:blipFill>
        <p:spPr>
          <a:xfrm>
            <a:off x="251520" y="1484784"/>
            <a:ext cx="2871440" cy="3028950"/>
          </a:xfrm>
        </p:spPr>
      </p:pic>
    </p:spTree>
    <p:extLst>
      <p:ext uri="{BB962C8B-B14F-4D97-AF65-F5344CB8AC3E}">
        <p14:creationId xmlns:p14="http://schemas.microsoft.com/office/powerpoint/2010/main" val="301074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Интерактивные спектакли для детей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8496944" cy="23762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/>
              <a:t>Целевая аудитория </a:t>
            </a:r>
            <a:r>
              <a:rPr lang="ru-RU" dirty="0"/>
              <a:t>- дети с </a:t>
            </a:r>
            <a:r>
              <a:rPr lang="ru-RU" dirty="0" err="1"/>
              <a:t>овз</a:t>
            </a:r>
            <a:r>
              <a:rPr lang="ru-RU" dirty="0"/>
              <a:t>, норма типичные дети и законные представители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Спектакли планируются проводить 1 раз в месяц в детских центрах и рассчитаны на 16 детей с законными представителями.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Длительность </a:t>
            </a:r>
            <a:r>
              <a:rPr lang="ru-RU" dirty="0"/>
              <a:t>40 минут, после спектакля дети еще остаются и общаются между собой и сказочными </a:t>
            </a:r>
            <a:r>
              <a:rPr lang="ru-RU" dirty="0" smtClean="0"/>
              <a:t>героями и учувствуют в мастер классах.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6"/>
            <a:ext cx="3898776" cy="2598168"/>
          </a:xfrm>
        </p:spPr>
      </p:pic>
    </p:spTree>
    <p:extLst>
      <p:ext uri="{BB962C8B-B14F-4D97-AF65-F5344CB8AC3E}">
        <p14:creationId xmlns:p14="http://schemas.microsoft.com/office/powerpoint/2010/main" val="345658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проекта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075240" cy="23042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толерантное </a:t>
            </a:r>
            <a:r>
              <a:rPr lang="ru-RU" dirty="0"/>
              <a:t>отношение общества к детям с ОВЗ; 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у детей представлений об окружающей жизни и навыков взаимодействия с окружающим;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личностных качеств ребенка;</a:t>
            </a:r>
          </a:p>
          <a:p>
            <a:r>
              <a:rPr lang="ru-RU" dirty="0" smtClean="0"/>
              <a:t>преодоление </a:t>
            </a:r>
            <a:r>
              <a:rPr lang="ru-RU" dirty="0"/>
              <a:t>эмоционально-личностных и поведенческих нарушений у детей с проблемами в развитии;</a:t>
            </a:r>
          </a:p>
          <a:p>
            <a:r>
              <a:rPr lang="ru-RU" dirty="0" smtClean="0"/>
              <a:t> </a:t>
            </a:r>
            <a:r>
              <a:rPr lang="ru-RU" dirty="0"/>
              <a:t>успешная адаптация детей в условиях семьи или в условиях других учреждений.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9000"/>
            <a:ext cx="4968552" cy="3028950"/>
          </a:xfrm>
        </p:spPr>
      </p:pic>
    </p:spTree>
    <p:extLst>
      <p:ext uri="{BB962C8B-B14F-4D97-AF65-F5344CB8AC3E}">
        <p14:creationId xmlns:p14="http://schemas.microsoft.com/office/powerpoint/2010/main" val="225157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Приглашаем всех к нам на спектакли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892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Театр - это волшебный край, в котором ребенок радуется, играя, а в игре он познает мир!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24943"/>
            <a:ext cx="5546558" cy="3696261"/>
          </a:xfrm>
        </p:spPr>
      </p:pic>
    </p:spTree>
    <p:extLst>
      <p:ext uri="{BB962C8B-B14F-4D97-AF65-F5344CB8AC3E}">
        <p14:creationId xmlns:p14="http://schemas.microsoft.com/office/powerpoint/2010/main" val="129711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140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Интерактивные спектакли для детей</vt:lpstr>
      <vt:lpstr>Цель проекта</vt:lpstr>
      <vt:lpstr>Актуальность </vt:lpstr>
      <vt:lpstr>Интерактивные спектакли для детей  </vt:lpstr>
      <vt:lpstr>Результаты проекта </vt:lpstr>
      <vt:lpstr>Приглашаем всех к нам на спектакли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4</cp:revision>
  <dcterms:created xsi:type="dcterms:W3CDTF">2019-06-11T12:23:16Z</dcterms:created>
  <dcterms:modified xsi:type="dcterms:W3CDTF">2019-06-11T13:18:00Z</dcterms:modified>
</cp:coreProperties>
</file>