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  <p:sldId id="343" r:id="rId3"/>
    <p:sldId id="328" r:id="rId4"/>
    <p:sldId id="346" r:id="rId5"/>
    <p:sldId id="345" r:id="rId6"/>
    <p:sldId id="322" r:id="rId7"/>
    <p:sldId id="352" r:id="rId8"/>
    <p:sldId id="353" r:id="rId9"/>
    <p:sldId id="355" r:id="rId10"/>
    <p:sldId id="356" r:id="rId11"/>
    <p:sldId id="364" r:id="rId12"/>
    <p:sldId id="348" r:id="rId13"/>
    <p:sldId id="349" r:id="rId14"/>
    <p:sldId id="350" r:id="rId15"/>
    <p:sldId id="329" r:id="rId16"/>
    <p:sldId id="357" r:id="rId17"/>
    <p:sldId id="358" r:id="rId18"/>
    <p:sldId id="359" r:id="rId19"/>
    <p:sldId id="360" r:id="rId20"/>
    <p:sldId id="361" r:id="rId21"/>
    <p:sldId id="363" r:id="rId22"/>
    <p:sldId id="342" r:id="rId23"/>
    <p:sldId id="315" r:id="rId24"/>
    <p:sldId id="344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860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6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8.jpeg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Screenshot_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1400175" cy="6219826"/>
          </a:xfrm>
          <a:prstGeom prst="rect">
            <a:avLst/>
          </a:prstGeom>
          <a:noFill/>
        </p:spPr>
      </p:pic>
      <p:pic>
        <p:nvPicPr>
          <p:cNvPr id="3075" name="Picture 3" descr="C:\Documents and Settings\Admin\Рабочий стол\Screenshot_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91525" y="214290"/>
            <a:ext cx="752475" cy="847725"/>
          </a:xfrm>
          <a:prstGeom prst="rect">
            <a:avLst/>
          </a:prstGeom>
          <a:noFill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661105" cy="718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https://pp.userapi.com/c627926/v627926461/337e3/KNWWxvqzjy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28" y="857232"/>
            <a:ext cx="2071702" cy="1990603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15140" y="5000636"/>
            <a:ext cx="2048144" cy="1578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5" descr="https://pp.userapi.com/c837634/v837634667/6652a/pe2aPa9Bjuk.jpg"/>
          <p:cNvPicPr>
            <a:picLocks noChangeAspect="1" noChangeArrowheads="1"/>
          </p:cNvPicPr>
          <p:nvPr/>
        </p:nvPicPr>
        <p:blipFill>
          <a:blip r:embed="rId7" cstate="print"/>
          <a:srcRect l="22501" t="18835" r="22121" b="10679"/>
          <a:stretch>
            <a:fillRect/>
          </a:stretch>
        </p:blipFill>
        <p:spPr bwMode="auto">
          <a:xfrm>
            <a:off x="6715140" y="1071546"/>
            <a:ext cx="1381853" cy="1731581"/>
          </a:xfrm>
          <a:prstGeom prst="rect">
            <a:avLst/>
          </a:prstGeom>
          <a:noFill/>
        </p:spPr>
      </p:pic>
      <p:pic>
        <p:nvPicPr>
          <p:cNvPr id="13" name="Picture 7" descr="https://pp.userapi.com/c638730/v638730618/d254/KLBYhzz8jiA.jpg"/>
          <p:cNvPicPr>
            <a:picLocks noChangeAspect="1" noChangeArrowheads="1"/>
          </p:cNvPicPr>
          <p:nvPr/>
        </p:nvPicPr>
        <p:blipFill>
          <a:blip r:embed="rId8" cstate="print"/>
          <a:srcRect l="23183" t="13125" r="21533" b="34750"/>
          <a:stretch>
            <a:fillRect/>
          </a:stretch>
        </p:blipFill>
        <p:spPr bwMode="auto">
          <a:xfrm>
            <a:off x="4000496" y="1071546"/>
            <a:ext cx="1857420" cy="1751309"/>
          </a:xfrm>
          <a:prstGeom prst="rect">
            <a:avLst/>
          </a:prstGeom>
          <a:noFill/>
        </p:spPr>
      </p:pic>
      <p:pic>
        <p:nvPicPr>
          <p:cNvPr id="14" name="Picture 2" descr="https://pp.userapi.com/c840638/v840638991/26c32/vg6tyjr8BFQ.jpg"/>
          <p:cNvPicPr>
            <a:picLocks noChangeAspect="1" noChangeArrowheads="1"/>
          </p:cNvPicPr>
          <p:nvPr/>
        </p:nvPicPr>
        <p:blipFill>
          <a:blip r:embed="rId9"/>
          <a:srcRect t="2594" b="79250"/>
          <a:stretch>
            <a:fillRect/>
          </a:stretch>
        </p:blipFill>
        <p:spPr bwMode="auto">
          <a:xfrm>
            <a:off x="2428860" y="2928934"/>
            <a:ext cx="5072098" cy="1303475"/>
          </a:xfrm>
          <a:prstGeom prst="rect">
            <a:avLst/>
          </a:prstGeom>
          <a:noFill/>
        </p:spPr>
      </p:pic>
      <p:pic>
        <p:nvPicPr>
          <p:cNvPr id="1026" name="Picture 2" descr="F:\2017-11-07_01-53-06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000364" y="4305296"/>
            <a:ext cx="3423348" cy="2552704"/>
          </a:xfrm>
          <a:prstGeom prst="rect">
            <a:avLst/>
          </a:prstGeom>
          <a:noFill/>
        </p:spPr>
      </p:pic>
      <p:pic>
        <p:nvPicPr>
          <p:cNvPr id="1028" name="Picture 4" descr="http://infotransauto.ru/uploadedFiles/newsimages/big/youtube.png"/>
          <p:cNvPicPr>
            <a:picLocks noChangeAspect="1" noChangeArrowheads="1"/>
          </p:cNvPicPr>
          <p:nvPr/>
        </p:nvPicPr>
        <p:blipFill>
          <a:blip r:embed="rId11" cstate="print"/>
          <a:srcRect l="21973" t="6768" r="21630" b="5179"/>
          <a:stretch>
            <a:fillRect/>
          </a:stretch>
        </p:blipFill>
        <p:spPr bwMode="auto">
          <a:xfrm>
            <a:off x="857224" y="4643446"/>
            <a:ext cx="1747280" cy="19288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572422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Admin\Рабочий стол\Screenshot_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1400175" cy="6219826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187624" y="252445"/>
            <a:ext cx="69847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Работа в составе городского пресс-центра РДШ</a:t>
            </a:r>
            <a:endParaRPr lang="ru-RU" sz="2800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10" name="Picture 3" descr="C:\Documents and Settings\Admin\Рабочий стол\Screenshot_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91525" y="214290"/>
            <a:ext cx="752475" cy="847725"/>
          </a:xfrm>
          <a:prstGeom prst="rect">
            <a:avLst/>
          </a:prstGeom>
          <a:noFill/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323528" y="5805264"/>
            <a:ext cx="8444673" cy="854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0000FF"/>
                </a:solidFill>
                <a:latin typeface="Bookman Old Style" pitchFamily="18" charset="0"/>
              </a:rPr>
              <a:t>Всероссийский семинар для педагогов РДШ</a:t>
            </a:r>
            <a:endParaRPr lang="ru-RU" sz="2400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pic>
        <p:nvPicPr>
          <p:cNvPr id="7" name="Picture 2" descr="https://pp.userapi.com/c638027/v638027461/344b8/7MWF4ANl8d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1443648"/>
            <a:ext cx="6865119" cy="45776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0158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Screenshot_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1400175" cy="6219826"/>
          </a:xfrm>
          <a:prstGeom prst="rect">
            <a:avLst/>
          </a:prstGeom>
          <a:noFill/>
        </p:spPr>
      </p:pic>
      <p:pic>
        <p:nvPicPr>
          <p:cNvPr id="6" name="Picture 3" descr="C:\Documents and Settings\Admin\Рабочий стол\Screenshot_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91525" y="214290"/>
            <a:ext cx="752475" cy="847725"/>
          </a:xfrm>
          <a:prstGeom prst="rect">
            <a:avLst/>
          </a:prstGeom>
          <a:noFill/>
        </p:spPr>
      </p:pic>
      <p:pic>
        <p:nvPicPr>
          <p:cNvPr id="6146" name="Picture 2" descr="https://pp.userapi.com/c841223/v841223347/787fc/mEWdhp8oO4I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594" b="13539"/>
          <a:stretch/>
        </p:blipFill>
        <p:spPr bwMode="auto">
          <a:xfrm>
            <a:off x="1439337" y="1303432"/>
            <a:ext cx="6081328" cy="5746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50965" y="188640"/>
            <a:ext cx="72580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err="1" smtClean="0">
                <a:solidFill>
                  <a:srgbClr val="C00000"/>
                </a:solidFill>
                <a:latin typeface="Bookman Old Style" pitchFamily="18" charset="0"/>
              </a:rPr>
              <a:t>Флешмоб</a:t>
            </a:r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 100 дней до 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Чемпионата Мира по футболу</a:t>
            </a:r>
            <a:endParaRPr lang="ru-RU" sz="2800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4725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https://pp.userapi.com/c836328/v836328461/8bee/MgfuW52VW00.jpg"/>
          <p:cNvPicPr>
            <a:picLocks noChangeAspect="1" noChangeArrowheads="1"/>
          </p:cNvPicPr>
          <p:nvPr/>
        </p:nvPicPr>
        <p:blipFill>
          <a:blip r:embed="rId2" cstate="print"/>
          <a:srcRect l="21154" r="23076"/>
          <a:stretch>
            <a:fillRect/>
          </a:stretch>
        </p:blipFill>
        <p:spPr bwMode="auto">
          <a:xfrm>
            <a:off x="2483768" y="1396557"/>
            <a:ext cx="4454236" cy="5325597"/>
          </a:xfrm>
          <a:prstGeom prst="rect">
            <a:avLst/>
          </a:prstGeom>
          <a:noFill/>
        </p:spPr>
      </p:pic>
      <p:pic>
        <p:nvPicPr>
          <p:cNvPr id="8" name="Picture 2" descr="C:\Documents and Settings\Admin\Рабочий стол\Screenshot_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14290"/>
            <a:ext cx="1400175" cy="6219826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403648" y="274638"/>
            <a:ext cx="69847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Съёмки короткометражных фильмов и социальных видеороликов</a:t>
            </a:r>
            <a:endParaRPr lang="ru-RU" sz="2800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10" name="Picture 3" descr="C:\Documents and Settings\Admin\Рабочий стол\Screenshot_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91525" y="214290"/>
            <a:ext cx="752475" cy="8477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80246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Admin\Рабочий стол\Screenshot_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1400175" cy="6219826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611560" y="274638"/>
            <a:ext cx="777686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Съёмки короткометражных фильмов и социальных видеороликов</a:t>
            </a:r>
            <a:endParaRPr lang="ru-RU" sz="2800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10" name="Picture 3" descr="C:\Documents and Settings\Admin\Рабочий стол\Screenshot_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91525" y="214290"/>
            <a:ext cx="752475" cy="847725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803850"/>
            <a:ext cx="8227457" cy="4627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403202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Admin\Рабочий стол\Screenshot_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1400175" cy="6219826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403648" y="274638"/>
            <a:ext cx="69847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Создание мультфильмов</a:t>
            </a:r>
            <a:endParaRPr lang="ru-RU" sz="2800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10" name="Picture 3" descr="C:\Documents and Settings\Admin\Рабочий стол\Screenshot_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91525" y="214290"/>
            <a:ext cx="752475" cy="847725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l="9552" r="17213"/>
          <a:stretch/>
        </p:blipFill>
        <p:spPr bwMode="auto">
          <a:xfrm>
            <a:off x="1677033" y="1700808"/>
            <a:ext cx="6714492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91181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Admin\Рабочий стол\Screenshot_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1400175" cy="6219826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053476" y="214290"/>
            <a:ext cx="69847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Работа с социальными сетями</a:t>
            </a:r>
            <a:endParaRPr lang="ru-RU" sz="2800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10" name="Picture 3" descr="C:\Documents and Settings\Admin\Рабочий стол\Screenshot_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91525" y="214290"/>
            <a:ext cx="752475" cy="847725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1071546"/>
            <a:ext cx="6557981" cy="482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2759893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Admin\Рабочий стол\Screenshot_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1400175" cy="6219826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053476" y="214290"/>
            <a:ext cx="69847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Работа с социальными сетями</a:t>
            </a:r>
            <a:endParaRPr lang="ru-RU" sz="2800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10" name="Picture 3" descr="C:\Documents and Settings\Admin\Рабочий стол\Screenshot_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91525" y="214290"/>
            <a:ext cx="752475" cy="847725"/>
          </a:xfrm>
          <a:prstGeom prst="rect">
            <a:avLst/>
          </a:prstGeom>
          <a:noFill/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323528" y="5805264"/>
            <a:ext cx="8444673" cy="854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0000FF"/>
                </a:solidFill>
                <a:latin typeface="Bookman Old Style" pitchFamily="18" charset="0"/>
              </a:rPr>
              <a:t>Группа школы </a:t>
            </a:r>
            <a:r>
              <a:rPr lang="ru-RU" sz="2400" b="1" dirty="0" err="1" smtClean="0">
                <a:solidFill>
                  <a:srgbClr val="0000FF"/>
                </a:solidFill>
                <a:latin typeface="Bookman Old Style" pitchFamily="18" charset="0"/>
              </a:rPr>
              <a:t>ВКонтакте</a:t>
            </a:r>
            <a:endParaRPr lang="ru-RU" sz="2400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/>
          <a:srcRect b="3349"/>
          <a:stretch>
            <a:fillRect/>
          </a:stretch>
        </p:blipFill>
        <p:spPr bwMode="auto">
          <a:xfrm>
            <a:off x="1137493" y="1062015"/>
            <a:ext cx="7085037" cy="4781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275989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8" y="500063"/>
            <a:ext cx="8543925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524115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7663" y="590550"/>
            <a:ext cx="8448675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806980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6225" y="747713"/>
            <a:ext cx="8591550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998386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Admin\Рабочий стол\Screenshot_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1400175" cy="6219826"/>
          </a:xfrm>
          <a:prstGeom prst="rect">
            <a:avLst/>
          </a:prstGeom>
          <a:noFill/>
        </p:spPr>
      </p:pic>
      <p:pic>
        <p:nvPicPr>
          <p:cNvPr id="8" name="Picture 3" descr="C:\Documents and Settings\Admin\Рабочий стол\Screenshot_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91525" y="214290"/>
            <a:ext cx="752475" cy="84772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7030A0"/>
                </a:solidFill>
              </a:rPr>
              <a:t>Информационно-медийное</a:t>
            </a:r>
            <a:r>
              <a:rPr lang="ru-RU" b="1" dirty="0" smtClean="0">
                <a:solidFill>
                  <a:srgbClr val="7030A0"/>
                </a:solidFill>
              </a:rPr>
              <a:t> направление РДШ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1428736"/>
            <a:ext cx="7186634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Телевидение</a:t>
            </a:r>
          </a:p>
          <a:p>
            <a:r>
              <a:rPr lang="ru-RU" dirty="0" smtClean="0"/>
              <a:t>Киностудия «Кадр-543»</a:t>
            </a:r>
          </a:p>
          <a:p>
            <a:r>
              <a:rPr lang="ru-RU" dirty="0" err="1" smtClean="0"/>
              <a:t>Мультстудия</a:t>
            </a:r>
            <a:endParaRPr lang="ru-RU" dirty="0" smtClean="0"/>
          </a:p>
          <a:p>
            <a:r>
              <a:rPr lang="ru-RU" dirty="0" smtClean="0"/>
              <a:t>Социальные сети</a:t>
            </a:r>
          </a:p>
          <a:p>
            <a:r>
              <a:rPr lang="ru-RU" dirty="0" smtClean="0"/>
              <a:t>Газета «В кадре 543»</a:t>
            </a:r>
            <a:endParaRPr lang="ru-RU" dirty="0"/>
          </a:p>
        </p:txBody>
      </p:sp>
      <p:pic>
        <p:nvPicPr>
          <p:cNvPr id="24578" name="Picture 2" descr="https://pp.userapi.com/c629201/v629201461/34eac/kFx2LQlqNNQ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" y="4357695"/>
            <a:ext cx="3751925" cy="2500306"/>
          </a:xfrm>
          <a:prstGeom prst="rect">
            <a:avLst/>
          </a:prstGeom>
          <a:noFill/>
        </p:spPr>
      </p:pic>
      <p:pic>
        <p:nvPicPr>
          <p:cNvPr id="24580" name="Picture 4" descr="https://pp.userapi.com/c836328/v836328461/8bee/MgfuW52VW00.jpg"/>
          <p:cNvPicPr>
            <a:picLocks noChangeAspect="1" noChangeArrowheads="1"/>
          </p:cNvPicPr>
          <p:nvPr/>
        </p:nvPicPr>
        <p:blipFill>
          <a:blip r:embed="rId5" cstate="print"/>
          <a:srcRect l="21154" r="23076"/>
          <a:stretch>
            <a:fillRect/>
          </a:stretch>
        </p:blipFill>
        <p:spPr bwMode="auto">
          <a:xfrm>
            <a:off x="3786182" y="4381021"/>
            <a:ext cx="2071702" cy="2476979"/>
          </a:xfrm>
          <a:prstGeom prst="rect">
            <a:avLst/>
          </a:prstGeom>
          <a:noFill/>
        </p:spPr>
      </p:pic>
      <p:pic>
        <p:nvPicPr>
          <p:cNvPr id="24582" name="Picture 6" descr="https://pp.userapi.com/c631929/v631929461/fd6c/ze1ldOYj4LA.jpg"/>
          <p:cNvPicPr>
            <a:picLocks noChangeAspect="1" noChangeArrowheads="1"/>
          </p:cNvPicPr>
          <p:nvPr/>
        </p:nvPicPr>
        <p:blipFill>
          <a:blip r:embed="rId6"/>
          <a:srcRect l="5488" r="7560"/>
          <a:stretch>
            <a:fillRect/>
          </a:stretch>
        </p:blipFill>
        <p:spPr bwMode="auto">
          <a:xfrm>
            <a:off x="5857884" y="4357694"/>
            <a:ext cx="3286148" cy="25003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422888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8" y="504825"/>
            <a:ext cx="8543925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615722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Admin\Рабочий стол\Screenshot_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1400175" cy="6219826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053476" y="66652"/>
            <a:ext cx="69847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Работа с социальными сетями</a:t>
            </a:r>
            <a:endParaRPr lang="ru-RU" sz="2800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10" name="Picture 3" descr="C:\Documents and Settings\Admin\Рабочий стол\Screenshot_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91525" y="214290"/>
            <a:ext cx="752475" cy="847725"/>
          </a:xfrm>
          <a:prstGeom prst="rect">
            <a:avLst/>
          </a:prstGeom>
          <a:noFill/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323528" y="6093296"/>
            <a:ext cx="8444673" cy="854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0000FF"/>
                </a:solidFill>
                <a:latin typeface="Bookman Old Style" pitchFamily="18" charset="0"/>
              </a:rPr>
              <a:t>Канал </a:t>
            </a:r>
            <a:r>
              <a:rPr lang="ru-RU" sz="2400" b="1" dirty="0">
                <a:solidFill>
                  <a:srgbClr val="0000FF"/>
                </a:solidFill>
                <a:latin typeface="Bookman Old Style" pitchFamily="18" charset="0"/>
              </a:rPr>
              <a:t>на</a:t>
            </a:r>
            <a:r>
              <a:rPr lang="en-US" sz="2400" b="1" dirty="0">
                <a:solidFill>
                  <a:srgbClr val="0000FF"/>
                </a:solidFill>
                <a:latin typeface="Bookman Old Style" pitchFamily="18" charset="0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Bookman Old Style" pitchFamily="18" charset="0"/>
              </a:rPr>
              <a:t>YouTube</a:t>
            </a:r>
            <a:endParaRPr lang="ru-RU" sz="2400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17625" y="836712"/>
            <a:ext cx="6804850" cy="3325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5"/>
          <a:srcRect b="28872"/>
          <a:stretch/>
        </p:blipFill>
        <p:spPr bwMode="auto">
          <a:xfrm>
            <a:off x="1454448" y="4162621"/>
            <a:ext cx="6706378" cy="2111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570214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Admin\Рабочий стол\Screenshot_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1400175" cy="6219826"/>
          </a:xfrm>
          <a:prstGeom prst="rect">
            <a:avLst/>
          </a:prstGeom>
          <a:noFill/>
        </p:spPr>
      </p:pic>
      <p:pic>
        <p:nvPicPr>
          <p:cNvPr id="9" name="Picture 3" descr="C:\Documents and Settings\Admin\Рабочий стол\Screenshot_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91525" y="214290"/>
            <a:ext cx="752475" cy="847725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Школа\газета 2016-2017\2016-17\Зож\ЗОЖ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736"/>
            <a:ext cx="3706606" cy="52423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928662" y="0"/>
            <a:ext cx="69847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Выпуск школьной газеты</a:t>
            </a:r>
            <a:endParaRPr lang="ru-RU" sz="2800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2050" name="Picture 2" descr="https://pp.userapi.com/c840638/v840638991/26c32/vg6tyjr8BFQ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0298" y="928670"/>
            <a:ext cx="3891727" cy="5508605"/>
          </a:xfrm>
          <a:prstGeom prst="rect">
            <a:avLst/>
          </a:prstGeom>
          <a:noFill/>
        </p:spPr>
      </p:pic>
      <p:pic>
        <p:nvPicPr>
          <p:cNvPr id="2052" name="Picture 4" descr="https://pp.userapi.com/c841426/v841426786/2a2d0/8e5hG2iNu-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60672" y="1785926"/>
            <a:ext cx="3583327" cy="50720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088507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Рабочий стол\Screenshot_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1400175" cy="6219826"/>
          </a:xfrm>
          <a:prstGeom prst="rect">
            <a:avLst/>
          </a:prstGeom>
          <a:noFill/>
        </p:spPr>
      </p:pic>
      <p:pic>
        <p:nvPicPr>
          <p:cNvPr id="7" name="Picture 3" descr="C:\Documents and Settings\Admin\Рабочий стол\Screenshot_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91525" y="214290"/>
            <a:ext cx="752475" cy="847725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053476" y="214290"/>
            <a:ext cx="69847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Проведение обучающих мастер-классов и встреч с профессионалами</a:t>
            </a:r>
            <a:endParaRPr lang="ru-RU" sz="2800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1028" name="Picture 4" descr="https://pp.userapi.com/c639227/v639227231/6046d/_rVxOeqbqq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285860"/>
            <a:ext cx="4396337" cy="2928958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0" y="3500438"/>
            <a:ext cx="4714872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4759525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Рабочий стол\Screenshot_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1400175" cy="6219826"/>
          </a:xfrm>
          <a:prstGeom prst="rect">
            <a:avLst/>
          </a:prstGeom>
          <a:noFill/>
        </p:spPr>
      </p:pic>
      <p:pic>
        <p:nvPicPr>
          <p:cNvPr id="7" name="Picture 3" descr="C:\Documents and Settings\Admin\Рабочий стол\Screenshot_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91525" y="214290"/>
            <a:ext cx="752475" cy="847725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053476" y="214290"/>
            <a:ext cx="69847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Участие в </a:t>
            </a:r>
            <a:r>
              <a:rPr lang="ru-RU" sz="2800" b="1" dirty="0" err="1" smtClean="0">
                <a:solidFill>
                  <a:srgbClr val="C00000"/>
                </a:solidFill>
                <a:latin typeface="Bookman Old Style" pitchFamily="18" charset="0"/>
              </a:rPr>
              <a:t>Медиашколе</a:t>
            </a:r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 РДШ</a:t>
            </a:r>
            <a:endParaRPr lang="ru-RU" sz="2800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3524249"/>
            <a:ext cx="5000628" cy="3333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8" name="Picture 4" descr="https://psv4.userapi.com/c834501/u4500461/docs/d6/2a2f6d217c8d/IMG_0781.jpg?extra=4i_RyBwB6fPxXDhy9EBsgYCSwdeYTvzBTUgNKmknRI9sYrDFE0rjKkLV3PFek6zW_ycZ-wfTHzr4qfwuFpGU8iafaMNJ-3ndwC2GlEF1X9IbHBuZD3pZDxnP84uZDT4hKdQXUn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1071546"/>
            <a:ext cx="4500595" cy="30003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759525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6768752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Создание новостных сюжетов о жизни школьников</a:t>
            </a:r>
            <a:endParaRPr lang="ru-RU" sz="2800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3074" name="Picture 2" descr="C:\Documents and Settings\Admin\Рабочий стол\Screenshot_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1400175" cy="6219826"/>
          </a:xfrm>
          <a:prstGeom prst="rect">
            <a:avLst/>
          </a:prstGeom>
          <a:noFill/>
        </p:spPr>
      </p:pic>
      <p:pic>
        <p:nvPicPr>
          <p:cNvPr id="3075" name="Picture 3" descr="C:\Documents and Settings\Admin\Рабочий стол\Screenshot_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91525" y="214290"/>
            <a:ext cx="752475" cy="847725"/>
          </a:xfrm>
          <a:prstGeom prst="rect">
            <a:avLst/>
          </a:prstGeom>
          <a:noFill/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991" y="1484784"/>
            <a:ext cx="7183437" cy="478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9796176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6768752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Создание новостных сюжетов о жизни школьников</a:t>
            </a:r>
            <a:endParaRPr lang="ru-RU" sz="2800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3074" name="Picture 2" descr="C:\Documents and Settings\Admin\Рабочий стол\Screenshot_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1400175" cy="6219826"/>
          </a:xfrm>
          <a:prstGeom prst="rect">
            <a:avLst/>
          </a:prstGeom>
          <a:noFill/>
        </p:spPr>
      </p:pic>
      <p:pic>
        <p:nvPicPr>
          <p:cNvPr id="3075" name="Picture 3" descr="C:\Documents and Settings\Admin\Рабочий стол\Screenshot_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91525" y="214290"/>
            <a:ext cx="752475" cy="847725"/>
          </a:xfrm>
          <a:prstGeom prst="rect">
            <a:avLst/>
          </a:prstGeom>
          <a:noFill/>
        </p:spPr>
      </p:pic>
      <p:pic>
        <p:nvPicPr>
          <p:cNvPr id="6" name="Picture 2" descr="https://pp.userapi.com/c629201/v629201461/34eac/kFx2LQlqNNQ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1418" y="1700808"/>
            <a:ext cx="4214115" cy="2808312"/>
          </a:xfrm>
          <a:prstGeom prst="rect">
            <a:avLst/>
          </a:prstGeom>
          <a:noFill/>
        </p:spPr>
      </p:pic>
      <p:pic>
        <p:nvPicPr>
          <p:cNvPr id="7" name="Picture 6" descr="https://pp.userapi.com/c631929/v631929461/fd6c/ze1ldOYj4LA.jpg"/>
          <p:cNvPicPr>
            <a:picLocks noChangeAspect="1" noChangeArrowheads="1"/>
          </p:cNvPicPr>
          <p:nvPr/>
        </p:nvPicPr>
        <p:blipFill>
          <a:blip r:embed="rId5"/>
          <a:srcRect l="5488" r="7560"/>
          <a:stretch>
            <a:fillRect/>
          </a:stretch>
        </p:blipFill>
        <p:spPr bwMode="auto">
          <a:xfrm>
            <a:off x="4355976" y="3213029"/>
            <a:ext cx="4788024" cy="36430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59230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6768752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Проект «Школьное телевидение Московского района»</a:t>
            </a:r>
            <a:endParaRPr lang="ru-RU" sz="2800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3074" name="Picture 2" descr="C:\Documents and Settings\Admin\Рабочий стол\Screenshot_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1400175" cy="6219826"/>
          </a:xfrm>
          <a:prstGeom prst="rect">
            <a:avLst/>
          </a:prstGeom>
          <a:noFill/>
        </p:spPr>
      </p:pic>
      <p:pic>
        <p:nvPicPr>
          <p:cNvPr id="3075" name="Picture 3" descr="C:\Documents and Settings\Admin\Рабочий стол\Screenshot_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91525" y="214290"/>
            <a:ext cx="752475" cy="847725"/>
          </a:xfrm>
          <a:prstGeom prst="rect">
            <a:avLst/>
          </a:prstGeom>
          <a:noFill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11760" y="1643050"/>
            <a:ext cx="3914592" cy="4758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Admin\Рабочий стол\Screenshot_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1400175" cy="6219826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403648" y="274638"/>
            <a:ext cx="69847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Работа в составе городского пресс-центра РДШ</a:t>
            </a:r>
            <a:endParaRPr lang="ru-RU" sz="2800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10" name="Picture 3" descr="C:\Documents and Settings\Admin\Рабочий стол\Screenshot_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91525" y="214290"/>
            <a:ext cx="752475" cy="847725"/>
          </a:xfrm>
          <a:prstGeom prst="rect">
            <a:avLst/>
          </a:prstGeom>
          <a:noFill/>
        </p:spPr>
      </p:pic>
      <p:pic>
        <p:nvPicPr>
          <p:cNvPr id="7" name="Picture 2" descr="https://pp.userapi.com/c636429/v636429480/2af64/coyCpWWhCjk.jpg"/>
          <p:cNvPicPr>
            <a:picLocks noChangeAspect="1" noChangeArrowheads="1"/>
          </p:cNvPicPr>
          <p:nvPr/>
        </p:nvPicPr>
        <p:blipFill rotWithShape="1">
          <a:blip r:embed="rId4"/>
          <a:srcRect r="10415"/>
          <a:stretch/>
        </p:blipFill>
        <p:spPr bwMode="auto">
          <a:xfrm>
            <a:off x="4643438" y="1500174"/>
            <a:ext cx="4243427" cy="2664414"/>
          </a:xfrm>
          <a:prstGeom prst="rect">
            <a:avLst/>
          </a:prstGeom>
          <a:noFill/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323528" y="5805264"/>
            <a:ext cx="8444673" cy="854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0000FF"/>
                </a:solidFill>
                <a:latin typeface="Bookman Old Style" pitchFamily="18" charset="0"/>
              </a:rPr>
              <a:t>Всероссийский форум «Доброволец года»</a:t>
            </a:r>
            <a:endParaRPr lang="ru-RU" sz="2400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500034" y="4429132"/>
            <a:ext cx="8444673" cy="854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0000FF"/>
                </a:solidFill>
                <a:latin typeface="Bookman Old Style" pitchFamily="18" charset="0"/>
              </a:rPr>
              <a:t>Прямое включение в ИТАР-ТАСС</a:t>
            </a:r>
            <a:endParaRPr lang="ru-RU" sz="2400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pic>
        <p:nvPicPr>
          <p:cNvPr id="13" name="Picture 2" descr="https://pp.userapi.com/c637219/v637219461/28330/uf93gfaFjAQ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8199" y="1500174"/>
            <a:ext cx="3964035" cy="2643206"/>
          </a:xfrm>
          <a:prstGeom prst="rect">
            <a:avLst/>
          </a:prstGeom>
          <a:noFill/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500034" y="5143512"/>
            <a:ext cx="8444673" cy="854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0000FF"/>
                </a:solidFill>
                <a:latin typeface="Bookman Old Style" pitchFamily="18" charset="0"/>
              </a:rPr>
              <a:t>Всероссийский семинар для педагогов РДШ</a:t>
            </a:r>
            <a:endParaRPr lang="ru-RU" sz="2400" dirty="0">
              <a:solidFill>
                <a:srgbClr val="0000FF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94562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Admin\Рабочий стол\Screenshot_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1400175" cy="6219826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403648" y="274638"/>
            <a:ext cx="69847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Работа в составе городского пресс-центра РДШ</a:t>
            </a:r>
            <a:endParaRPr lang="ru-RU" sz="2800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10" name="Picture 3" descr="C:\Documents and Settings\Admin\Рабочий стол\Screenshot_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91525" y="214290"/>
            <a:ext cx="752475" cy="847725"/>
          </a:xfrm>
          <a:prstGeom prst="rect">
            <a:avLst/>
          </a:prstGeom>
          <a:noFill/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323528" y="5805264"/>
            <a:ext cx="8444673" cy="854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0000FF"/>
                </a:solidFill>
                <a:latin typeface="Bookman Old Style" pitchFamily="18" charset="0"/>
              </a:rPr>
              <a:t>Всероссийский форум «Доброволец года»</a:t>
            </a:r>
            <a:endParaRPr lang="ru-RU" sz="2400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pic>
        <p:nvPicPr>
          <p:cNvPr id="11" name="Picture 2" descr="https://pp.userapi.com/c636822/v636822437/34f18/W_T6-Z8wlk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31293" y="1417638"/>
            <a:ext cx="6660232" cy="44332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18351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Admin\Рабочий стол\Screenshot_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1400175" cy="6219826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403648" y="274638"/>
            <a:ext cx="69847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Работа в составе городского пресс-центра РДШ</a:t>
            </a:r>
            <a:endParaRPr lang="ru-RU" sz="2800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10" name="Picture 3" descr="C:\Documents and Settings\Admin\Рабочий стол\Screenshot_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91525" y="214290"/>
            <a:ext cx="752475" cy="847725"/>
          </a:xfrm>
          <a:prstGeom prst="rect">
            <a:avLst/>
          </a:prstGeom>
          <a:noFill/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323528" y="5805264"/>
            <a:ext cx="8444673" cy="854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0000FF"/>
                </a:solidFill>
                <a:latin typeface="Bookman Old Style" pitchFamily="18" charset="0"/>
              </a:rPr>
              <a:t>Прямое включение в ИТАР-ТАСС</a:t>
            </a:r>
            <a:endParaRPr lang="ru-RU" sz="2400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pic>
        <p:nvPicPr>
          <p:cNvPr id="7" name="Picture 2" descr="https://pp.userapi.com/c637219/v637219461/28434/GrYf12Bx-8E.jpg"/>
          <p:cNvPicPr>
            <a:picLocks noChangeAspect="1" noChangeArrowheads="1"/>
          </p:cNvPicPr>
          <p:nvPr/>
        </p:nvPicPr>
        <p:blipFill rotWithShape="1">
          <a:blip r:embed="rId4" cstate="print"/>
          <a:srcRect l="10044" t="12387"/>
          <a:stretch/>
        </p:blipFill>
        <p:spPr bwMode="auto">
          <a:xfrm>
            <a:off x="1258753" y="1413567"/>
            <a:ext cx="6574221" cy="42695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01323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Admin\Рабочий стол\Screenshot_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1400175" cy="6219826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403648" y="274638"/>
            <a:ext cx="69847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Работа в составе городского пресс-центра РДШ</a:t>
            </a:r>
            <a:endParaRPr lang="ru-RU" sz="2800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10" name="Picture 3" descr="C:\Documents and Settings\Admin\Рабочий стол\Screenshot_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91525" y="214290"/>
            <a:ext cx="752475" cy="847725"/>
          </a:xfrm>
          <a:prstGeom prst="rect">
            <a:avLst/>
          </a:prstGeom>
          <a:noFill/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323528" y="5805264"/>
            <a:ext cx="8444673" cy="854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0000FF"/>
                </a:solidFill>
                <a:latin typeface="Bookman Old Style" pitchFamily="18" charset="0"/>
              </a:rPr>
              <a:t>Прямое включение в ИТАР-ТАСС</a:t>
            </a:r>
            <a:endParaRPr lang="ru-RU" sz="2400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pic>
        <p:nvPicPr>
          <p:cNvPr id="11" name="Picture 2" descr="https://pp.userapi.com/c637219/v637219461/28272/3pYJG_F8baE.jpg"/>
          <p:cNvPicPr>
            <a:picLocks noChangeAspect="1" noChangeArrowheads="1"/>
          </p:cNvPicPr>
          <p:nvPr/>
        </p:nvPicPr>
        <p:blipFill rotWithShape="1">
          <a:blip r:embed="rId4"/>
          <a:srcRect l="21680" t="16418" b="8243"/>
          <a:stretch/>
        </p:blipFill>
        <p:spPr bwMode="auto">
          <a:xfrm>
            <a:off x="1370431" y="1300784"/>
            <a:ext cx="7213785" cy="4627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04810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154</Words>
  <Application>Microsoft Office PowerPoint</Application>
  <PresentationFormat>Экран (4:3)</PresentationFormat>
  <Paragraphs>34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Информационно-медийное направление РДШ</vt:lpstr>
      <vt:lpstr>Создание новостных сюжетов о жизни школьников</vt:lpstr>
      <vt:lpstr>Создание новостных сюжетов о жизни школьников</vt:lpstr>
      <vt:lpstr>Проект «Школьное телевидение Московского района»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Наталия Карловская</dc:creator>
  <cp:lastModifiedBy>Пользователь</cp:lastModifiedBy>
  <cp:revision>28</cp:revision>
  <dcterms:modified xsi:type="dcterms:W3CDTF">2018-04-19T06:36:40Z</dcterms:modified>
</cp:coreProperties>
</file>