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8"/>
  </p:notesMasterIdLst>
  <p:sldIdLst>
    <p:sldId id="256" r:id="rId2"/>
    <p:sldId id="291" r:id="rId3"/>
    <p:sldId id="292" r:id="rId4"/>
    <p:sldId id="290" r:id="rId5"/>
    <p:sldId id="293" r:id="rId6"/>
    <p:sldId id="278" r:id="rId7"/>
  </p:sldIdLst>
  <p:sldSz cx="9144000" cy="5143500" type="screen16x9"/>
  <p:notesSz cx="6858000" cy="9144000"/>
  <p:embeddedFontLst>
    <p:embeddedFont>
      <p:font typeface="Raleway" charset="0"/>
      <p:regular r:id="rId9"/>
      <p:bold r:id="rId10"/>
      <p:italic r:id="rId11"/>
      <p:boldItalic r:id="rId12"/>
    </p:embeddedFont>
    <p:embeddedFont>
      <p:font typeface="Karla" charset="0"/>
      <p:regular r:id="rId13"/>
      <p:bold r:id="rId14"/>
      <p:italic r:id="rId15"/>
      <p:boldItalic r:id="rId16"/>
    </p:embeddedFont>
    <p:embeddedFont>
      <p:font typeface="Aharoni" pitchFamily="2" charset="-79"/>
      <p:bold r:id="rId17"/>
    </p:embeddedFont>
    <p:embeddedFont>
      <p:font typeface="Century Gothic" pitchFamily="34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066F88B3-508E-44FE-81A0-3E77B961F29A}">
  <a:tblStyle styleId="{066F88B3-508E-44FE-81A0-3E77B961F29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>
      <p:cViewPr>
        <p:scale>
          <a:sx n="90" d="100"/>
          <a:sy n="90" d="100"/>
        </p:scale>
        <p:origin x="-1434" y="-5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font" Target="fonts/font13.fntdata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viewProps" Target="viewProps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8126762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223588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617249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617249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1439990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6172495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4" name="Shape 2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401313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bg>
      <p:bgPr>
        <a:solidFill>
          <a:srgbClr val="004C5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 flipH="1">
            <a:off x="6025" y="301575"/>
            <a:ext cx="9150050" cy="4496748"/>
          </a:xfrm>
          <a:custGeom>
            <a:avLst/>
            <a:gdLst/>
            <a:ahLst/>
            <a:cxnLst/>
            <a:rect l="0" t="0" r="0" b="0"/>
            <a:pathLst>
              <a:path w="366002" h="149344" extrusionOk="0">
                <a:moveTo>
                  <a:pt x="0" y="55491"/>
                </a:moveTo>
                <a:lnTo>
                  <a:pt x="0" y="107122"/>
                </a:lnTo>
                <a:lnTo>
                  <a:pt x="96507" y="149344"/>
                </a:lnTo>
                <a:lnTo>
                  <a:pt x="366002" y="116290"/>
                </a:lnTo>
                <a:lnTo>
                  <a:pt x="366002" y="40050"/>
                </a:lnTo>
                <a:lnTo>
                  <a:pt x="274079" y="0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10" name="Shape 10"/>
          <p:cNvSpPr/>
          <p:nvPr/>
        </p:nvSpPr>
        <p:spPr>
          <a:xfrm>
            <a:off x="-5900" y="759982"/>
            <a:ext cx="9144150" cy="3769800"/>
          </a:xfrm>
          <a:custGeom>
            <a:avLst/>
            <a:gdLst/>
            <a:ahLst/>
            <a:cxnLst/>
            <a:rect l="0" t="0" r="0" b="0"/>
            <a:pathLst>
              <a:path w="365766" h="150792" extrusionOk="0">
                <a:moveTo>
                  <a:pt x="365766" y="12416"/>
                </a:moveTo>
                <a:lnTo>
                  <a:pt x="289997" y="0"/>
                </a:lnTo>
                <a:lnTo>
                  <a:pt x="0" y="55421"/>
                </a:lnTo>
                <a:lnTo>
                  <a:pt x="0" y="127486"/>
                </a:lnTo>
                <a:lnTo>
                  <a:pt x="70927" y="150792"/>
                </a:lnTo>
                <a:lnTo>
                  <a:pt x="365766" y="122256"/>
                </a:lnTo>
                <a:close/>
              </a:path>
            </a:pathLst>
          </a:custGeom>
          <a:solidFill>
            <a:srgbClr val="00AE9D">
              <a:alpha val="26540"/>
            </a:srgbClr>
          </a:solidFill>
          <a:ln>
            <a:noFill/>
          </a:ln>
        </p:spPr>
      </p:sp>
      <p:sp>
        <p:nvSpPr>
          <p:cNvPr id="11" name="Shape 11"/>
          <p:cNvSpPr/>
          <p:nvPr/>
        </p:nvSpPr>
        <p:spPr>
          <a:xfrm>
            <a:off x="0" y="1351100"/>
            <a:ext cx="9156075" cy="2889063"/>
          </a:xfrm>
          <a:custGeom>
            <a:avLst/>
            <a:gdLst/>
            <a:ahLst/>
            <a:cxnLst/>
            <a:rect l="0" t="0" r="0" b="0"/>
            <a:pathLst>
              <a:path w="366243" h="106157" extrusionOk="0">
                <a:moveTo>
                  <a:pt x="241" y="0"/>
                </a:moveTo>
                <a:lnTo>
                  <a:pt x="0" y="77929"/>
                </a:lnTo>
                <a:lnTo>
                  <a:pt x="366243" y="106157"/>
                </a:lnTo>
                <a:lnTo>
                  <a:pt x="366243" y="4102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1719025" y="1991825"/>
            <a:ext cx="5706000" cy="1159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+ 1 column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Shape 27"/>
          <p:cNvGrpSpPr/>
          <p:nvPr/>
        </p:nvGrpSpPr>
        <p:grpSpPr>
          <a:xfrm>
            <a:off x="-6025" y="0"/>
            <a:ext cx="9168125" cy="5163100"/>
            <a:chOff x="-6025" y="0"/>
            <a:chExt cx="9168125" cy="5163100"/>
          </a:xfrm>
        </p:grpSpPr>
        <p:sp>
          <p:nvSpPr>
            <p:cNvPr id="28" name="Shape 28"/>
            <p:cNvSpPr/>
            <p:nvPr/>
          </p:nvSpPr>
          <p:spPr>
            <a:xfrm>
              <a:off x="0" y="0"/>
              <a:ext cx="8552900" cy="1333000"/>
            </a:xfrm>
            <a:custGeom>
              <a:avLst/>
              <a:gdLst/>
              <a:ahLst/>
              <a:cxnLst/>
              <a:rect l="0" t="0" r="0" b="0"/>
              <a:pathLst>
                <a:path w="342116" h="53320" extrusionOk="0">
                  <a:moveTo>
                    <a:pt x="0" y="0"/>
                  </a:moveTo>
                  <a:lnTo>
                    <a:pt x="0" y="53320"/>
                  </a:lnTo>
                  <a:lnTo>
                    <a:pt x="342116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29" name="Shape 29"/>
            <p:cNvSpPr/>
            <p:nvPr/>
          </p:nvSpPr>
          <p:spPr>
            <a:xfrm>
              <a:off x="2563450" y="0"/>
              <a:ext cx="6580550" cy="1272675"/>
            </a:xfrm>
            <a:custGeom>
              <a:avLst/>
              <a:gdLst/>
              <a:ahLst/>
              <a:cxnLst/>
              <a:rect l="0" t="0" r="0" b="0"/>
              <a:pathLst>
                <a:path w="263222" h="50907" extrusionOk="0">
                  <a:moveTo>
                    <a:pt x="0" y="0"/>
                  </a:moveTo>
                  <a:lnTo>
                    <a:pt x="217381" y="50907"/>
                  </a:lnTo>
                  <a:lnTo>
                    <a:pt x="263222" y="10133"/>
                  </a:lnTo>
                  <a:lnTo>
                    <a:pt x="263222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30" name="Shape 30"/>
            <p:cNvSpPr/>
            <p:nvPr/>
          </p:nvSpPr>
          <p:spPr>
            <a:xfrm>
              <a:off x="-6025" y="2"/>
              <a:ext cx="7298300" cy="1471709"/>
            </a:xfrm>
            <a:custGeom>
              <a:avLst/>
              <a:gdLst/>
              <a:ahLst/>
              <a:cxnLst/>
              <a:rect l="0" t="0" r="0" b="0"/>
              <a:pathLst>
                <a:path w="291932" h="58628" extrusionOk="0">
                  <a:moveTo>
                    <a:pt x="0" y="18578"/>
                  </a:moveTo>
                  <a:lnTo>
                    <a:pt x="241" y="34019"/>
                  </a:lnTo>
                  <a:lnTo>
                    <a:pt x="221482" y="58628"/>
                  </a:lnTo>
                  <a:lnTo>
                    <a:pt x="291932" y="0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  <p:sp>
          <p:nvSpPr>
            <p:cNvPr id="31" name="Shape 31"/>
            <p:cNvSpPr/>
            <p:nvPr/>
          </p:nvSpPr>
          <p:spPr>
            <a:xfrm>
              <a:off x="3596100" y="4667000"/>
              <a:ext cx="5090700" cy="476500"/>
            </a:xfrm>
            <a:custGeom>
              <a:avLst/>
              <a:gdLst/>
              <a:ahLst/>
              <a:cxnLst/>
              <a:rect l="0" t="0" r="0" b="0"/>
              <a:pathLst>
                <a:path w="203628" h="19060" extrusionOk="0">
                  <a:moveTo>
                    <a:pt x="0" y="19060"/>
                  </a:moveTo>
                  <a:lnTo>
                    <a:pt x="203628" y="19060"/>
                  </a:lnTo>
                  <a:lnTo>
                    <a:pt x="157305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32" name="Shape 32"/>
            <p:cNvSpPr/>
            <p:nvPr/>
          </p:nvSpPr>
          <p:spPr>
            <a:xfrm>
              <a:off x="5525000" y="4692625"/>
              <a:ext cx="3637100" cy="470475"/>
            </a:xfrm>
            <a:custGeom>
              <a:avLst/>
              <a:gdLst/>
              <a:ahLst/>
              <a:cxnLst/>
              <a:rect l="0" t="0" r="0" b="0"/>
              <a:pathLst>
                <a:path w="145484" h="18819" extrusionOk="0">
                  <a:moveTo>
                    <a:pt x="145484" y="0"/>
                  </a:moveTo>
                  <a:lnTo>
                    <a:pt x="145484" y="18819"/>
                  </a:lnTo>
                  <a:lnTo>
                    <a:pt x="0" y="18819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33" name="Shape 33"/>
            <p:cNvSpPr/>
            <p:nvPr/>
          </p:nvSpPr>
          <p:spPr>
            <a:xfrm>
              <a:off x="7521475" y="4023125"/>
              <a:ext cx="1634600" cy="1139975"/>
            </a:xfrm>
            <a:custGeom>
              <a:avLst/>
              <a:gdLst/>
              <a:ahLst/>
              <a:cxnLst/>
              <a:rect l="0" t="0" r="0" b="0"/>
              <a:pathLst>
                <a:path w="65384" h="45599" extrusionOk="0">
                  <a:moveTo>
                    <a:pt x="65384" y="27022"/>
                  </a:moveTo>
                  <a:lnTo>
                    <a:pt x="65384" y="0"/>
                  </a:lnTo>
                  <a:lnTo>
                    <a:pt x="0" y="45599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</p:grpSp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886650" y="1598408"/>
            <a:ext cx="7370700" cy="33273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/>
        </p:nvSpPr>
        <p:spPr>
          <a:xfrm>
            <a:off x="-2355" y="0"/>
            <a:ext cx="5209571" cy="983354"/>
          </a:xfrm>
          <a:custGeom>
            <a:avLst/>
            <a:gdLst/>
            <a:ahLst/>
            <a:cxnLst/>
            <a:rect l="0" t="0" r="0" b="0"/>
            <a:pathLst>
              <a:path w="342116" h="53320" extrusionOk="0">
                <a:moveTo>
                  <a:pt x="0" y="0"/>
                </a:moveTo>
                <a:lnTo>
                  <a:pt x="0" y="53320"/>
                </a:lnTo>
                <a:lnTo>
                  <a:pt x="342116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78" name="Shape 78"/>
          <p:cNvSpPr/>
          <p:nvPr/>
        </p:nvSpPr>
        <p:spPr>
          <a:xfrm>
            <a:off x="-6025" y="2"/>
            <a:ext cx="4445394" cy="1085644"/>
          </a:xfrm>
          <a:custGeom>
            <a:avLst/>
            <a:gdLst/>
            <a:ahLst/>
            <a:cxnLst/>
            <a:rect l="0" t="0" r="0" b="0"/>
            <a:pathLst>
              <a:path w="291932" h="58628" extrusionOk="0">
                <a:moveTo>
                  <a:pt x="0" y="18578"/>
                </a:moveTo>
                <a:lnTo>
                  <a:pt x="241" y="34019"/>
                </a:lnTo>
                <a:lnTo>
                  <a:pt x="221482" y="58628"/>
                </a:lnTo>
                <a:lnTo>
                  <a:pt x="291932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79" name="Shape 79"/>
          <p:cNvSpPr/>
          <p:nvPr/>
        </p:nvSpPr>
        <p:spPr>
          <a:xfrm>
            <a:off x="6375475" y="4745747"/>
            <a:ext cx="2548913" cy="400879"/>
          </a:xfrm>
          <a:custGeom>
            <a:avLst/>
            <a:gdLst/>
            <a:ahLst/>
            <a:cxnLst/>
            <a:rect l="0" t="0" r="0" b="0"/>
            <a:pathLst>
              <a:path w="203628" h="19060" extrusionOk="0">
                <a:moveTo>
                  <a:pt x="0" y="19060"/>
                </a:moveTo>
                <a:lnTo>
                  <a:pt x="203628" y="19060"/>
                </a:lnTo>
                <a:lnTo>
                  <a:pt x="157305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80" name="Shape 80"/>
          <p:cNvSpPr/>
          <p:nvPr/>
        </p:nvSpPr>
        <p:spPr>
          <a:xfrm>
            <a:off x="7341180" y="4767304"/>
            <a:ext cx="1821096" cy="395811"/>
          </a:xfrm>
          <a:custGeom>
            <a:avLst/>
            <a:gdLst/>
            <a:ahLst/>
            <a:cxnLst/>
            <a:rect l="0" t="0" r="0" b="0"/>
            <a:pathLst>
              <a:path w="145484" h="18819" extrusionOk="0">
                <a:moveTo>
                  <a:pt x="145484" y="0"/>
                </a:moveTo>
                <a:lnTo>
                  <a:pt x="145484" y="18819"/>
                </a:lnTo>
                <a:lnTo>
                  <a:pt x="0" y="18819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81" name="Shape 81"/>
          <p:cNvSpPr/>
          <p:nvPr/>
        </p:nvSpPr>
        <p:spPr>
          <a:xfrm>
            <a:off x="8340717" y="4204075"/>
            <a:ext cx="818444" cy="959061"/>
          </a:xfrm>
          <a:custGeom>
            <a:avLst/>
            <a:gdLst/>
            <a:ahLst/>
            <a:cxnLst/>
            <a:rect l="0" t="0" r="0" b="0"/>
            <a:pathLst>
              <a:path w="65384" h="45599" extrusionOk="0">
                <a:moveTo>
                  <a:pt x="65384" y="27022"/>
                </a:moveTo>
                <a:lnTo>
                  <a:pt x="65384" y="0"/>
                </a:lnTo>
                <a:lnTo>
                  <a:pt x="0" y="45599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82" name="Shape 82"/>
          <p:cNvSpPr/>
          <p:nvPr/>
        </p:nvSpPr>
        <p:spPr>
          <a:xfrm>
            <a:off x="1559025" y="-6025"/>
            <a:ext cx="4116775" cy="944875"/>
          </a:xfrm>
          <a:custGeom>
            <a:avLst/>
            <a:gdLst/>
            <a:ahLst/>
            <a:cxnLst/>
            <a:rect l="0" t="0" r="0" b="0"/>
            <a:pathLst>
              <a:path w="164671" h="37795" extrusionOk="0">
                <a:moveTo>
                  <a:pt x="0" y="241"/>
                </a:moveTo>
                <a:lnTo>
                  <a:pt x="132407" y="37795"/>
                </a:lnTo>
                <a:lnTo>
                  <a:pt x="164671" y="0"/>
                </a:lnTo>
                <a:lnTo>
                  <a:pt x="160329" y="241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886650" y="1598408"/>
            <a:ext cx="7370700" cy="3327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600"/>
              </a:spcBef>
              <a:buClr>
                <a:srgbClr val="ABE33F"/>
              </a:buClr>
              <a:buSzPct val="100000"/>
              <a:buFont typeface="Karla"/>
              <a:buChar char="◆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1pPr>
            <a:lvl2pPr lvl="1">
              <a:spcBef>
                <a:spcPts val="480"/>
              </a:spcBef>
              <a:buClr>
                <a:srgbClr val="ABE33F"/>
              </a:buClr>
              <a:buSzPct val="100000"/>
              <a:buFont typeface="Karla"/>
              <a:buChar char="◆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2pPr>
            <a:lvl3pPr lvl="2">
              <a:spcBef>
                <a:spcPts val="480"/>
              </a:spcBef>
              <a:buClr>
                <a:srgbClr val="ABE33F"/>
              </a:buClr>
              <a:buSzPct val="100000"/>
              <a:buFont typeface="Karla"/>
              <a:buChar char="◇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3pPr>
            <a:lvl4pPr lvl="3">
              <a:spcBef>
                <a:spcPts val="360"/>
              </a:spcBef>
              <a:buClr>
                <a:srgbClr val="004C52"/>
              </a:buClr>
              <a:buSzPct val="100000"/>
              <a:buFont typeface="Karla"/>
              <a:buChar char="●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4pPr>
            <a:lvl5pPr lvl="4">
              <a:spcBef>
                <a:spcPts val="360"/>
              </a:spcBef>
              <a:buClr>
                <a:srgbClr val="004C52"/>
              </a:buClr>
              <a:buSzPct val="100000"/>
              <a:buFont typeface="Karla"/>
              <a:buChar char="○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5pPr>
            <a:lvl6pPr lvl="5">
              <a:spcBef>
                <a:spcPts val="360"/>
              </a:spcBef>
              <a:buClr>
                <a:srgbClr val="004C52"/>
              </a:buClr>
              <a:buSzPct val="100000"/>
              <a:buFont typeface="Karla"/>
              <a:buChar char="■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6pPr>
            <a:lvl7pPr lvl="6">
              <a:spcBef>
                <a:spcPts val="360"/>
              </a:spcBef>
              <a:buClr>
                <a:srgbClr val="004C52"/>
              </a:buClr>
              <a:buSzPct val="100000"/>
              <a:buFont typeface="Karla"/>
              <a:buChar char="●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7pPr>
            <a:lvl8pPr lvl="7">
              <a:spcBef>
                <a:spcPts val="360"/>
              </a:spcBef>
              <a:buClr>
                <a:srgbClr val="004C52"/>
              </a:buClr>
              <a:buSzPct val="100000"/>
              <a:buFont typeface="Karla"/>
              <a:buChar char="○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8pPr>
            <a:lvl9pPr lvl="8">
              <a:spcBef>
                <a:spcPts val="360"/>
              </a:spcBef>
              <a:buClr>
                <a:srgbClr val="004C52"/>
              </a:buClr>
              <a:buSzPct val="100000"/>
              <a:buFont typeface="Karla"/>
              <a:buChar char="■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rgbClr val="FFFFFF"/>
              </a:buClr>
              <a:buSzPct val="1000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buClr>
                <a:srgbClr val="FFFFFF"/>
              </a:buClr>
              <a:buSzPct val="1000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buClr>
                <a:srgbClr val="FFFFFF"/>
              </a:buClr>
              <a:buSzPct val="1000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buClr>
                <a:srgbClr val="FFFFFF"/>
              </a:buClr>
              <a:buSzPct val="1000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buClr>
                <a:srgbClr val="FFFFFF"/>
              </a:buClr>
              <a:buSzPct val="1000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buClr>
                <a:srgbClr val="FFFFFF"/>
              </a:buClr>
              <a:buSzPct val="1000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buClr>
                <a:srgbClr val="FFFFFF"/>
              </a:buClr>
              <a:buSzPct val="1000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buClr>
                <a:srgbClr val="FFFFFF"/>
              </a:buClr>
              <a:buSzPct val="1000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buClr>
                <a:srgbClr val="FFFFFF"/>
              </a:buClr>
              <a:buSzPct val="1000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6" r:id="rId3"/>
  </p:sldLayoutIdLst>
  <p:transition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ctrTitle"/>
          </p:nvPr>
        </p:nvSpPr>
        <p:spPr>
          <a:xfrm>
            <a:off x="0" y="1419622"/>
            <a:ext cx="6948264" cy="216024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-RU" dirty="0" smtClean="0"/>
              <a:t>Иркутский региональный волонтерский центр</a:t>
            </a:r>
            <a:endParaRPr lang="en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020272" y="1347614"/>
            <a:ext cx="2007684" cy="276941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/>
            <a:r>
              <a:rPr lang="ru-RU" dirty="0" smtClean="0"/>
              <a:t>Взаимная улыбка</a:t>
            </a:r>
            <a:endParaRPr lang="en" dirty="0"/>
          </a:p>
        </p:txBody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467544" y="1419622"/>
            <a:ext cx="4608512" cy="316835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buNone/>
            </a:pPr>
            <a:r>
              <a:rPr lang="ru-RU" dirty="0" smtClean="0"/>
              <a:t>Почему «Взаимная улыбка»?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Потому </a:t>
            </a:r>
            <a:r>
              <a:rPr lang="ru-RU" dirty="0" smtClean="0"/>
              <a:t>что дети с ограниченными возможностями здоровья – это особенные, искренние, добрые и улыбчивые дети, их не надо бояться, именно это мы и хотим показать нашим проектом. </a:t>
            </a:r>
            <a:endParaRPr lang="en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884368" y="195486"/>
            <a:ext cx="1143588" cy="157747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Рисунок 6" descr="IMG_2672-11-04-18-15-36.JPG"/>
          <p:cNvPicPr>
            <a:picLocks noChangeAspect="1"/>
          </p:cNvPicPr>
          <p:nvPr/>
        </p:nvPicPr>
        <p:blipFill>
          <a:blip r:embed="rId4"/>
          <a:srcRect l="26900" t="17800" r="17451" b="6601"/>
          <a:stretch>
            <a:fillRect/>
          </a:stretch>
        </p:blipFill>
        <p:spPr>
          <a:xfrm>
            <a:off x="5076056" y="1635646"/>
            <a:ext cx="3033670" cy="30909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/>
            <a:r>
              <a:rPr lang="ru-RU" dirty="0" smtClean="0"/>
              <a:t>Взаимная улыбка</a:t>
            </a:r>
            <a:endParaRPr lang="en" dirty="0"/>
          </a:p>
        </p:txBody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755576" y="1203598"/>
            <a:ext cx="6768752" cy="316835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algn="just">
              <a:buNone/>
            </a:pPr>
            <a:r>
              <a:rPr lang="ru-RU" sz="1600" dirty="0" smtClean="0"/>
              <a:t>Социальная адаптация людей с ограниченными возможностями очень важна для нашего общества, за частую они ограничены в общении с людьми вне их семейного круга. 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 smtClean="0"/>
          </a:p>
          <a:p>
            <a:pPr lvl="0" algn="just">
              <a:buNone/>
            </a:pPr>
            <a:r>
              <a:rPr lang="ru-RU" sz="1600" dirty="0" smtClean="0"/>
              <a:t>Уже </a:t>
            </a:r>
            <a:r>
              <a:rPr lang="ru-RU" sz="1600" dirty="0" smtClean="0"/>
              <a:t>в течении трех лет РОО «Иркутский региональный волонтёрский центр» (далее – ИРВЦ) совместно с ИРОО «Семейная усадьба»(дети с умственной отсталостью) проводит совместный проект. Волонтёры ИРВЦ на постоянной основе помогают в социальной адаптации детей с ограниченными возможностями, проводя мастер-классы, уроки, совершая прогулки с детьми, даря подарки.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Проект </a:t>
            </a:r>
            <a:r>
              <a:rPr lang="ru-RU" sz="1600" dirty="0" smtClean="0"/>
              <a:t>действует на постоянной основе, с каждым годом проект приобретает более структурированный подход: подготовка волонтеров, занятия по расписанию, </a:t>
            </a:r>
            <a:r>
              <a:rPr lang="ru-RU" sz="1600" dirty="0" err="1" smtClean="0"/>
              <a:t>иппотерапия</a:t>
            </a:r>
            <a:r>
              <a:rPr lang="ru-RU" sz="1600" dirty="0" smtClean="0"/>
              <a:t>. </a:t>
            </a:r>
            <a:endParaRPr lang="en" sz="16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884368" y="195486"/>
            <a:ext cx="1143588" cy="157747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-RU" dirty="0" smtClean="0"/>
              <a:t>Взаимная улыбка</a:t>
            </a:r>
            <a:endParaRPr lang="en" dirty="0"/>
          </a:p>
        </p:txBody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467544" y="1347614"/>
            <a:ext cx="4220076" cy="3191748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buNone/>
            </a:pPr>
            <a:r>
              <a:rPr lang="ru-RU" sz="1200" dirty="0" smtClean="0">
                <a:cs typeface="Aharoni" pitchFamily="2" charset="-79"/>
              </a:rPr>
              <a:t> </a:t>
            </a:r>
            <a:r>
              <a:rPr lang="ru-RU" sz="1200" dirty="0" smtClean="0">
                <a:cs typeface="Aharoni" pitchFamily="2" charset="-79"/>
              </a:rPr>
              <a:t>Деятельность по Проекту</a:t>
            </a:r>
            <a:r>
              <a:rPr lang="ru-RU" sz="1200" dirty="0" smtClean="0">
                <a:cs typeface="Aharoni" pitchFamily="2" charset="-79"/>
              </a:rPr>
              <a:t>:</a:t>
            </a:r>
            <a:br>
              <a:rPr lang="ru-RU" sz="1200" dirty="0" smtClean="0">
                <a:cs typeface="Aharoni" pitchFamily="2" charset="-79"/>
              </a:rPr>
            </a:br>
            <a:r>
              <a:rPr lang="ru-RU" sz="1200" dirty="0" smtClean="0">
                <a:cs typeface="Aharoni" pitchFamily="2" charset="-79"/>
              </a:rPr>
              <a:t>  </a:t>
            </a:r>
            <a:r>
              <a:rPr lang="ru-RU" sz="1200" dirty="0" smtClean="0">
                <a:cs typeface="Aharoni" pitchFamily="2" charset="-79"/>
              </a:rPr>
              <a:t>1) август – сентябрь 2017 – распространение информации в социальных сетях, на сайте о проведении обучения и возможности стать волонтёром данного проекта</a:t>
            </a:r>
            <a:r>
              <a:rPr lang="ru-RU" sz="1200" dirty="0" smtClean="0">
                <a:cs typeface="Aharoni" pitchFamily="2" charset="-79"/>
              </a:rPr>
              <a:t>.</a:t>
            </a:r>
            <a:br>
              <a:rPr lang="ru-RU" sz="1200" dirty="0" smtClean="0">
                <a:cs typeface="Aharoni" pitchFamily="2" charset="-79"/>
              </a:rPr>
            </a:br>
            <a:r>
              <a:rPr lang="ru-RU" sz="1200" dirty="0" smtClean="0">
                <a:cs typeface="Aharoni" pitchFamily="2" charset="-79"/>
              </a:rPr>
              <a:t> </a:t>
            </a:r>
            <a:r>
              <a:rPr lang="ru-RU" sz="1200" dirty="0" smtClean="0">
                <a:cs typeface="Aharoni" pitchFamily="2" charset="-79"/>
              </a:rPr>
              <a:t>2) сентябрь – октябрь 2017г. – семинары и тренинги по привлечению волонтеров и обучению их работе с детьми с ограниченными возможностями. </a:t>
            </a:r>
            <a:r>
              <a:rPr lang="ru-RU" sz="1200" dirty="0" smtClean="0">
                <a:cs typeface="Aharoni" pitchFamily="2" charset="-79"/>
              </a:rPr>
              <a:t/>
            </a:r>
            <a:br>
              <a:rPr lang="ru-RU" sz="1200" dirty="0" smtClean="0">
                <a:cs typeface="Aharoni" pitchFamily="2" charset="-79"/>
              </a:rPr>
            </a:br>
            <a:r>
              <a:rPr lang="ru-RU" sz="1200" dirty="0" smtClean="0">
                <a:cs typeface="Aharoni" pitchFamily="2" charset="-79"/>
              </a:rPr>
              <a:t> </a:t>
            </a:r>
            <a:r>
              <a:rPr lang="ru-RU" sz="1200" dirty="0" smtClean="0">
                <a:cs typeface="Aharoni" pitchFamily="2" charset="-79"/>
              </a:rPr>
              <a:t>3) октябрь – декабрь 2017г. – проведение мастер-классов в «Семейной усадьбе», прогулки с детьми, </a:t>
            </a:r>
            <a:r>
              <a:rPr lang="ru-RU" sz="1200" dirty="0" err="1" smtClean="0">
                <a:cs typeface="Aharoni" pitchFamily="2" charset="-79"/>
              </a:rPr>
              <a:t>иппотерапия</a:t>
            </a:r>
            <a:r>
              <a:rPr lang="ru-RU" sz="1200" dirty="0" smtClean="0">
                <a:cs typeface="Aharoni" pitchFamily="2" charset="-79"/>
              </a:rPr>
              <a:t>. </a:t>
            </a:r>
            <a:r>
              <a:rPr lang="ru-RU" sz="1200" dirty="0" smtClean="0">
                <a:cs typeface="Aharoni" pitchFamily="2" charset="-79"/>
              </a:rPr>
              <a:t/>
            </a:r>
            <a:br>
              <a:rPr lang="ru-RU" sz="1200" dirty="0" smtClean="0">
                <a:cs typeface="Aharoni" pitchFamily="2" charset="-79"/>
              </a:rPr>
            </a:br>
            <a:r>
              <a:rPr lang="ru-RU" sz="1200" dirty="0" smtClean="0">
                <a:cs typeface="Aharoni" pitchFamily="2" charset="-79"/>
              </a:rPr>
              <a:t> </a:t>
            </a:r>
            <a:r>
              <a:rPr lang="ru-RU" sz="1200" dirty="0" smtClean="0">
                <a:cs typeface="Aharoni" pitchFamily="2" charset="-79"/>
              </a:rPr>
              <a:t>4) январь – февраль 2018г. – проведение семинаров, распространение информации о проекте</a:t>
            </a:r>
            <a:r>
              <a:rPr lang="ru-RU" sz="1200" dirty="0" smtClean="0">
                <a:cs typeface="Aharoni" pitchFamily="2" charset="-79"/>
              </a:rPr>
              <a:t>.</a:t>
            </a:r>
            <a:br>
              <a:rPr lang="ru-RU" sz="1200" dirty="0" smtClean="0">
                <a:cs typeface="Aharoni" pitchFamily="2" charset="-79"/>
              </a:rPr>
            </a:br>
            <a:r>
              <a:rPr lang="ru-RU" sz="1200" dirty="0" smtClean="0">
                <a:cs typeface="Aharoni" pitchFamily="2" charset="-79"/>
              </a:rPr>
              <a:t>  </a:t>
            </a:r>
            <a:r>
              <a:rPr lang="ru-RU" sz="1200" dirty="0" smtClean="0">
                <a:cs typeface="Aharoni" pitchFamily="2" charset="-79"/>
              </a:rPr>
              <a:t>5) март-июнь 2018 г. - общение с детьми, выезд на загородную территорию «Семейной усадьбы», проведение мастер-классов в «Семейной усадьбе», прогулки с детьми, </a:t>
            </a:r>
            <a:r>
              <a:rPr lang="ru-RU" sz="1200" dirty="0" err="1" smtClean="0">
                <a:cs typeface="Aharoni" pitchFamily="2" charset="-79"/>
              </a:rPr>
              <a:t>иппотерапия</a:t>
            </a:r>
            <a:r>
              <a:rPr lang="ru-RU" sz="1200" dirty="0" smtClean="0">
                <a:cs typeface="Aharoni" pitchFamily="2" charset="-79"/>
              </a:rPr>
              <a:t>. </a:t>
            </a:r>
            <a:r>
              <a:rPr lang="ru-RU" sz="1200" dirty="0" smtClean="0">
                <a:cs typeface="Aharoni" pitchFamily="2" charset="-79"/>
              </a:rPr>
              <a:t/>
            </a:r>
            <a:br>
              <a:rPr lang="ru-RU" sz="1200" dirty="0" smtClean="0">
                <a:cs typeface="Aharoni" pitchFamily="2" charset="-79"/>
              </a:rPr>
            </a:br>
            <a:r>
              <a:rPr lang="ru-RU" sz="1200" dirty="0" smtClean="0">
                <a:cs typeface="Aharoni" pitchFamily="2" charset="-79"/>
              </a:rPr>
              <a:t> </a:t>
            </a:r>
            <a:r>
              <a:rPr lang="ru-RU" sz="1200" dirty="0" smtClean="0">
                <a:cs typeface="Aharoni" pitchFamily="2" charset="-79"/>
              </a:rPr>
              <a:t>6) июль-август 2018 г. – подготовка к новому этапу проекта. </a:t>
            </a:r>
            <a:endParaRPr lang="en" sz="1200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884368" y="195486"/>
            <a:ext cx="1143588" cy="157747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Рисунок 6" descr="IMG_2673-11-04-18-15-36.JPG"/>
          <p:cNvPicPr>
            <a:picLocks noChangeAspect="1"/>
          </p:cNvPicPr>
          <p:nvPr/>
        </p:nvPicPr>
        <p:blipFill>
          <a:blip r:embed="rId4"/>
          <a:srcRect l="15467" t="8001" r="20134"/>
          <a:stretch>
            <a:fillRect/>
          </a:stretch>
        </p:blipFill>
        <p:spPr>
          <a:xfrm>
            <a:off x="4788024" y="1779662"/>
            <a:ext cx="3240360" cy="30860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/>
            <a:r>
              <a:rPr lang="ru-RU" dirty="0" smtClean="0"/>
              <a:t>Взаимная улыбка</a:t>
            </a:r>
            <a:endParaRPr lang="en" dirty="0"/>
          </a:p>
        </p:txBody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827584" y="1563638"/>
            <a:ext cx="6696744" cy="252028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r>
              <a:rPr lang="ru-RU" sz="1600" dirty="0" smtClean="0"/>
              <a:t>Реализация данного проекта позволит</a:t>
            </a:r>
            <a:r>
              <a:rPr lang="ru-RU" sz="1600" dirty="0" smtClean="0"/>
              <a:t>:</a:t>
            </a:r>
            <a:br>
              <a:rPr lang="ru-RU" sz="1600" dirty="0" smtClean="0"/>
            </a:br>
            <a:endParaRPr lang="ru-RU" sz="1600" dirty="0" smtClean="0"/>
          </a:p>
          <a:p>
            <a:pPr lvl="0"/>
            <a:r>
              <a:rPr lang="ru-RU" sz="1600" dirty="0" smtClean="0"/>
              <a:t>снизить дефицит общения ребенка, имеющего инвалидность;</a:t>
            </a:r>
          </a:p>
          <a:p>
            <a:pPr lvl="0"/>
            <a:r>
              <a:rPr lang="ru-RU" sz="1600" dirty="0" smtClean="0"/>
              <a:t>исключить изоляцию детей данной категории в социуме;</a:t>
            </a:r>
          </a:p>
          <a:p>
            <a:pPr lvl="0"/>
            <a:r>
              <a:rPr lang="ru-RU" sz="1600" dirty="0" smtClean="0"/>
              <a:t>приобрести друзей среди здоровых сверстников;</a:t>
            </a:r>
          </a:p>
          <a:p>
            <a:pPr lvl="0"/>
            <a:r>
              <a:rPr lang="ru-RU" sz="1600" dirty="0" smtClean="0"/>
              <a:t>больше узнать здоровым детям о проблемах детей с ограниченными возможностями здоровья;</a:t>
            </a:r>
          </a:p>
          <a:p>
            <a:pPr lvl="0"/>
            <a:r>
              <a:rPr lang="ru-RU" sz="1600" dirty="0" smtClean="0"/>
              <a:t>научиться здоровым детям деликатности, терпимости, пониманию своих сверстников с ограниченными возможностями здоровья;</a:t>
            </a:r>
          </a:p>
          <a:p>
            <a:pPr lvl="0"/>
            <a:r>
              <a:rPr lang="ru-RU" sz="1600" dirty="0" smtClean="0"/>
              <a:t>организовать творческую благотворительную деятельности </a:t>
            </a:r>
            <a:br>
              <a:rPr lang="ru-RU" sz="1600" dirty="0" smtClean="0"/>
            </a:br>
            <a:r>
              <a:rPr lang="ru-RU" sz="1600" dirty="0" smtClean="0"/>
              <a:t>дальнейшее привлечение волонтёров к работе в Центре и возможно их обучение по данной специальности.</a:t>
            </a:r>
            <a:endParaRPr lang="ru-RU" sz="16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884368" y="195486"/>
            <a:ext cx="1143588" cy="157747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body" idx="4294967295"/>
          </p:nvPr>
        </p:nvSpPr>
        <p:spPr>
          <a:xfrm>
            <a:off x="5220072" y="1491630"/>
            <a:ext cx="3923928" cy="432048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dirty="0" smtClean="0"/>
              <a:t>Vk.com/</a:t>
            </a:r>
            <a:r>
              <a:rPr lang="en-US" sz="2400" dirty="0" err="1" smtClean="0"/>
              <a:t>irkutskievolontery</a:t>
            </a:r>
            <a:endParaRPr lang="en" sz="2400" dirty="0"/>
          </a:p>
        </p:txBody>
      </p:sp>
      <p:sp>
        <p:nvSpPr>
          <p:cNvPr id="5" name="object 6"/>
          <p:cNvSpPr txBox="1">
            <a:spLocks/>
          </p:cNvSpPr>
          <p:nvPr/>
        </p:nvSpPr>
        <p:spPr>
          <a:xfrm>
            <a:off x="539552" y="267493"/>
            <a:ext cx="7272808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584" marR="2633" lvl="0" indent="0" algn="l" defTabSz="914400" rtl="0" eaLnBrk="1" fontAlgn="auto" latinLnBrk="0" hangingPunct="1">
              <a:lnSpc>
                <a:spcPct val="1002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-26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sym typeface="Arial"/>
              </a:rPr>
              <a:t>Стать частью</a:t>
            </a:r>
            <a:r>
              <a:rPr kumimoji="0" lang="ru-RU" sz="2400" b="1" i="0" u="none" strike="noStrike" kern="0" cap="none" spc="-132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sym typeface="Arial"/>
              </a:rPr>
              <a:t> </a:t>
            </a:r>
            <a:r>
              <a:rPr kumimoji="0" lang="ru-RU" sz="2400" b="1" i="0" u="none" strike="noStrike" kern="0" cap="none" spc="-34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sym typeface="Arial"/>
              </a:rPr>
              <a:t>волонтерского движения страны</a:t>
            </a:r>
            <a:r>
              <a:rPr kumimoji="0" lang="ru-RU" sz="2400" b="0" i="0" u="none" strike="noStrike" kern="0" cap="none" spc="-34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:</a:t>
            </a:r>
            <a:endParaRPr kumimoji="0" lang="ru-RU" sz="2400" b="0" i="0" u="none" strike="noStrike" kern="0" cap="none" spc="-34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object 8"/>
          <p:cNvSpPr/>
          <p:nvPr/>
        </p:nvSpPr>
        <p:spPr>
          <a:xfrm>
            <a:off x="539552" y="3435846"/>
            <a:ext cx="395536" cy="360040"/>
          </a:xfrm>
          <a:custGeom>
            <a:avLst/>
            <a:gdLst/>
            <a:ahLst/>
            <a:cxnLst/>
            <a:rect l="l" t="t" r="r" b="b"/>
            <a:pathLst>
              <a:path w="621664" h="631190">
                <a:moveTo>
                  <a:pt x="471941" y="0"/>
                </a:moveTo>
                <a:lnTo>
                  <a:pt x="69507" y="396468"/>
                </a:lnTo>
                <a:lnTo>
                  <a:pt x="67043" y="401878"/>
                </a:lnTo>
                <a:lnTo>
                  <a:pt x="66751" y="402361"/>
                </a:lnTo>
                <a:lnTo>
                  <a:pt x="0" y="603885"/>
                </a:lnTo>
                <a:lnTo>
                  <a:pt x="1930" y="612114"/>
                </a:lnTo>
                <a:lnTo>
                  <a:pt x="7442" y="617651"/>
                </a:lnTo>
                <a:lnTo>
                  <a:pt x="11709" y="620522"/>
                </a:lnTo>
                <a:lnTo>
                  <a:pt x="15290" y="626668"/>
                </a:lnTo>
                <a:lnTo>
                  <a:pt x="21628" y="630974"/>
                </a:lnTo>
                <a:lnTo>
                  <a:pt x="518960" y="630974"/>
                </a:lnTo>
                <a:lnTo>
                  <a:pt x="526984" y="629344"/>
                </a:lnTo>
                <a:lnTo>
                  <a:pt x="533531" y="624903"/>
                </a:lnTo>
                <a:lnTo>
                  <a:pt x="537942" y="618318"/>
                </a:lnTo>
                <a:lnTo>
                  <a:pt x="539559" y="610260"/>
                </a:lnTo>
                <a:lnTo>
                  <a:pt x="537942" y="602201"/>
                </a:lnTo>
                <a:lnTo>
                  <a:pt x="533531" y="595617"/>
                </a:lnTo>
                <a:lnTo>
                  <a:pt x="526984" y="591175"/>
                </a:lnTo>
                <a:lnTo>
                  <a:pt x="518960" y="589546"/>
                </a:lnTo>
                <a:lnTo>
                  <a:pt x="127101" y="589546"/>
                </a:lnTo>
                <a:lnTo>
                  <a:pt x="184686" y="570230"/>
                </a:lnTo>
                <a:lnTo>
                  <a:pt x="54521" y="570230"/>
                </a:lnTo>
                <a:lnTo>
                  <a:pt x="95262" y="447255"/>
                </a:lnTo>
                <a:lnTo>
                  <a:pt x="153483" y="447255"/>
                </a:lnTo>
                <a:lnTo>
                  <a:pt x="115379" y="408889"/>
                </a:lnTo>
                <a:lnTo>
                  <a:pt x="407403" y="114973"/>
                </a:lnTo>
                <a:lnTo>
                  <a:pt x="465612" y="114973"/>
                </a:lnTo>
                <a:lnTo>
                  <a:pt x="436498" y="85674"/>
                </a:lnTo>
                <a:lnTo>
                  <a:pt x="471931" y="50025"/>
                </a:lnTo>
                <a:lnTo>
                  <a:pt x="530164" y="50025"/>
                </a:lnTo>
                <a:lnTo>
                  <a:pt x="486486" y="6057"/>
                </a:lnTo>
                <a:lnTo>
                  <a:pt x="479684" y="1518"/>
                </a:lnTo>
                <a:lnTo>
                  <a:pt x="471941" y="0"/>
                </a:lnTo>
                <a:close/>
              </a:path>
              <a:path w="621664" h="631190">
                <a:moveTo>
                  <a:pt x="153483" y="447255"/>
                </a:moveTo>
                <a:lnTo>
                  <a:pt x="95262" y="447255"/>
                </a:lnTo>
                <a:lnTo>
                  <a:pt x="176707" y="529259"/>
                </a:lnTo>
                <a:lnTo>
                  <a:pt x="54521" y="570230"/>
                </a:lnTo>
                <a:lnTo>
                  <a:pt x="184686" y="570230"/>
                </a:lnTo>
                <a:lnTo>
                  <a:pt x="221335" y="557936"/>
                </a:lnTo>
                <a:lnTo>
                  <a:pt x="221868" y="557606"/>
                </a:lnTo>
                <a:lnTo>
                  <a:pt x="224650" y="556552"/>
                </a:lnTo>
                <a:lnTo>
                  <a:pt x="227228" y="555066"/>
                </a:lnTo>
                <a:lnTo>
                  <a:pt x="273000" y="509003"/>
                </a:lnTo>
                <a:lnTo>
                  <a:pt x="214807" y="509003"/>
                </a:lnTo>
                <a:lnTo>
                  <a:pt x="153483" y="447255"/>
                </a:lnTo>
                <a:close/>
              </a:path>
              <a:path w="621664" h="631190">
                <a:moveTo>
                  <a:pt x="465612" y="114973"/>
                </a:moveTo>
                <a:lnTo>
                  <a:pt x="407403" y="114973"/>
                </a:lnTo>
                <a:lnTo>
                  <a:pt x="506856" y="215074"/>
                </a:lnTo>
                <a:lnTo>
                  <a:pt x="214807" y="509003"/>
                </a:lnTo>
                <a:lnTo>
                  <a:pt x="273000" y="509003"/>
                </a:lnTo>
                <a:lnTo>
                  <a:pt x="550506" y="229730"/>
                </a:lnTo>
                <a:lnTo>
                  <a:pt x="594144" y="185762"/>
                </a:lnTo>
                <a:lnTo>
                  <a:pt x="535952" y="185762"/>
                </a:lnTo>
                <a:lnTo>
                  <a:pt x="465612" y="114973"/>
                </a:lnTo>
                <a:close/>
              </a:path>
              <a:path w="621664" h="631190">
                <a:moveTo>
                  <a:pt x="530164" y="50025"/>
                </a:moveTo>
                <a:lnTo>
                  <a:pt x="471931" y="50025"/>
                </a:lnTo>
                <a:lnTo>
                  <a:pt x="571385" y="150114"/>
                </a:lnTo>
                <a:lnTo>
                  <a:pt x="535952" y="185762"/>
                </a:lnTo>
                <a:lnTo>
                  <a:pt x="594144" y="185762"/>
                </a:lnTo>
                <a:lnTo>
                  <a:pt x="615035" y="164731"/>
                </a:lnTo>
                <a:lnTo>
                  <a:pt x="619557" y="157893"/>
                </a:lnTo>
                <a:lnTo>
                  <a:pt x="621064" y="150104"/>
                </a:lnTo>
                <a:lnTo>
                  <a:pt x="619557" y="142311"/>
                </a:lnTo>
                <a:lnTo>
                  <a:pt x="615035" y="135458"/>
                </a:lnTo>
                <a:lnTo>
                  <a:pt x="530164" y="50025"/>
                </a:lnTo>
                <a:close/>
              </a:path>
            </a:pathLst>
          </a:cu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endParaRPr dirty="0">
              <a:solidFill>
                <a:srgbClr val="92D050"/>
              </a:solidFill>
            </a:endParaRPr>
          </a:p>
        </p:txBody>
      </p:sp>
      <p:sp>
        <p:nvSpPr>
          <p:cNvPr id="9" name="object 11"/>
          <p:cNvSpPr txBox="1"/>
          <p:nvPr/>
        </p:nvSpPr>
        <p:spPr>
          <a:xfrm>
            <a:off x="1187624" y="3579862"/>
            <a:ext cx="2520280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b="1" spc="-10" dirty="0">
                <a:solidFill>
                  <a:srgbClr val="92D050"/>
                </a:solidFill>
                <a:latin typeface="Century Gothic"/>
                <a:cs typeface="Century Gothic"/>
              </a:rPr>
              <a:t>Следи за обновлениями</a:t>
            </a:r>
            <a:endParaRPr dirty="0">
              <a:solidFill>
                <a:srgbClr val="92D050"/>
              </a:solidFill>
              <a:latin typeface="Century Gothic"/>
              <a:cs typeface="Century Gothic"/>
            </a:endParaRPr>
          </a:p>
        </p:txBody>
      </p:sp>
      <p:sp>
        <p:nvSpPr>
          <p:cNvPr id="10" name="object 12"/>
          <p:cNvSpPr txBox="1"/>
          <p:nvPr/>
        </p:nvSpPr>
        <p:spPr>
          <a:xfrm>
            <a:off x="1187624" y="3147814"/>
            <a:ext cx="1656184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b="1" spc="-10" dirty="0">
                <a:solidFill>
                  <a:srgbClr val="92D050"/>
                </a:solidFill>
                <a:latin typeface="Century Gothic"/>
                <a:cs typeface="Century Gothic"/>
              </a:rPr>
              <a:t>Зайди на</a:t>
            </a:r>
            <a:r>
              <a:rPr b="1" spc="-95" dirty="0">
                <a:solidFill>
                  <a:srgbClr val="92D050"/>
                </a:solidFill>
                <a:latin typeface="Century Gothic"/>
                <a:cs typeface="Century Gothic"/>
              </a:rPr>
              <a:t> </a:t>
            </a:r>
            <a:r>
              <a:rPr b="1" spc="-15" dirty="0">
                <a:solidFill>
                  <a:srgbClr val="92D050"/>
                </a:solidFill>
                <a:latin typeface="Century Gothic"/>
                <a:cs typeface="Century Gothic"/>
              </a:rPr>
              <a:t>сайт</a:t>
            </a:r>
            <a:endParaRPr dirty="0">
              <a:solidFill>
                <a:srgbClr val="92D050"/>
              </a:solidFill>
              <a:latin typeface="Century Gothic"/>
              <a:cs typeface="Century Gothic"/>
            </a:endParaRPr>
          </a:p>
        </p:txBody>
      </p:sp>
      <p:sp>
        <p:nvSpPr>
          <p:cNvPr id="11" name="object 13"/>
          <p:cNvSpPr/>
          <p:nvPr/>
        </p:nvSpPr>
        <p:spPr>
          <a:xfrm>
            <a:off x="611560" y="3939902"/>
            <a:ext cx="288032" cy="504056"/>
          </a:xfrm>
          <a:custGeom>
            <a:avLst/>
            <a:gdLst/>
            <a:ahLst/>
            <a:cxnLst/>
            <a:rect l="l" t="t" r="r" b="b"/>
            <a:pathLst>
              <a:path w="671830" h="901700">
                <a:moveTo>
                  <a:pt x="400407" y="730694"/>
                </a:moveTo>
                <a:lnTo>
                  <a:pt x="335902" y="730694"/>
                </a:lnTo>
                <a:lnTo>
                  <a:pt x="503123" y="899020"/>
                </a:lnTo>
                <a:lnTo>
                  <a:pt x="508952" y="901268"/>
                </a:lnTo>
                <a:lnTo>
                  <a:pt x="520640" y="901261"/>
                </a:lnTo>
                <a:lnTo>
                  <a:pt x="526465" y="899020"/>
                </a:lnTo>
                <a:lnTo>
                  <a:pt x="530923" y="894537"/>
                </a:lnTo>
                <a:lnTo>
                  <a:pt x="535938" y="886943"/>
                </a:lnTo>
                <a:lnTo>
                  <a:pt x="537610" y="878305"/>
                </a:lnTo>
                <a:lnTo>
                  <a:pt x="535938" y="869664"/>
                </a:lnTo>
                <a:lnTo>
                  <a:pt x="530923" y="862063"/>
                </a:lnTo>
                <a:lnTo>
                  <a:pt x="400407" y="730694"/>
                </a:lnTo>
                <a:close/>
              </a:path>
              <a:path w="671830" h="901700">
                <a:moveTo>
                  <a:pt x="390956" y="721182"/>
                </a:moveTo>
                <a:lnTo>
                  <a:pt x="280847" y="721182"/>
                </a:lnTo>
                <a:lnTo>
                  <a:pt x="140855" y="862063"/>
                </a:lnTo>
                <a:lnTo>
                  <a:pt x="135855" y="869664"/>
                </a:lnTo>
                <a:lnTo>
                  <a:pt x="134188" y="878305"/>
                </a:lnTo>
                <a:lnTo>
                  <a:pt x="135855" y="886943"/>
                </a:lnTo>
                <a:lnTo>
                  <a:pt x="140855" y="894537"/>
                </a:lnTo>
                <a:lnTo>
                  <a:pt x="148407" y="899580"/>
                </a:lnTo>
                <a:lnTo>
                  <a:pt x="156997" y="901261"/>
                </a:lnTo>
                <a:lnTo>
                  <a:pt x="165587" y="899580"/>
                </a:lnTo>
                <a:lnTo>
                  <a:pt x="173139" y="894537"/>
                </a:lnTo>
                <a:lnTo>
                  <a:pt x="335902" y="730694"/>
                </a:lnTo>
                <a:lnTo>
                  <a:pt x="400407" y="730694"/>
                </a:lnTo>
                <a:lnTo>
                  <a:pt x="390956" y="721182"/>
                </a:lnTo>
                <a:close/>
              </a:path>
              <a:path w="671830" h="901700">
                <a:moveTo>
                  <a:pt x="604265" y="45034"/>
                </a:moveTo>
                <a:lnTo>
                  <a:pt x="67538" y="45034"/>
                </a:lnTo>
                <a:lnTo>
                  <a:pt x="41276" y="50380"/>
                </a:lnTo>
                <a:lnTo>
                  <a:pt x="19805" y="64955"/>
                </a:lnTo>
                <a:lnTo>
                  <a:pt x="5316" y="86562"/>
                </a:lnTo>
                <a:lnTo>
                  <a:pt x="0" y="113004"/>
                </a:lnTo>
                <a:lnTo>
                  <a:pt x="3331" y="134010"/>
                </a:lnTo>
                <a:lnTo>
                  <a:pt x="12611" y="152304"/>
                </a:lnTo>
                <a:lnTo>
                  <a:pt x="26767" y="166864"/>
                </a:lnTo>
                <a:lnTo>
                  <a:pt x="44729" y="176669"/>
                </a:lnTo>
                <a:lnTo>
                  <a:pt x="44729" y="589483"/>
                </a:lnTo>
                <a:lnTo>
                  <a:pt x="26767" y="599321"/>
                </a:lnTo>
                <a:lnTo>
                  <a:pt x="12611" y="613894"/>
                </a:lnTo>
                <a:lnTo>
                  <a:pt x="3331" y="632193"/>
                </a:lnTo>
                <a:lnTo>
                  <a:pt x="0" y="653211"/>
                </a:lnTo>
                <a:lnTo>
                  <a:pt x="5316" y="679653"/>
                </a:lnTo>
                <a:lnTo>
                  <a:pt x="19805" y="701260"/>
                </a:lnTo>
                <a:lnTo>
                  <a:pt x="41276" y="715835"/>
                </a:lnTo>
                <a:lnTo>
                  <a:pt x="67538" y="721182"/>
                </a:lnTo>
                <a:lnTo>
                  <a:pt x="604265" y="721182"/>
                </a:lnTo>
                <a:lnTo>
                  <a:pt x="630522" y="715835"/>
                </a:lnTo>
                <a:lnTo>
                  <a:pt x="651994" y="701260"/>
                </a:lnTo>
                <a:lnTo>
                  <a:pt x="666486" y="679653"/>
                </a:lnTo>
                <a:lnTo>
                  <a:pt x="667370" y="675259"/>
                </a:lnTo>
                <a:lnTo>
                  <a:pt x="67538" y="675259"/>
                </a:lnTo>
                <a:lnTo>
                  <a:pt x="59020" y="673523"/>
                </a:lnTo>
                <a:lnTo>
                  <a:pt x="52055" y="668793"/>
                </a:lnTo>
                <a:lnTo>
                  <a:pt x="47355" y="661784"/>
                </a:lnTo>
                <a:lnTo>
                  <a:pt x="45631" y="653211"/>
                </a:lnTo>
                <a:lnTo>
                  <a:pt x="47355" y="644635"/>
                </a:lnTo>
                <a:lnTo>
                  <a:pt x="52055" y="637617"/>
                </a:lnTo>
                <a:lnTo>
                  <a:pt x="59020" y="632878"/>
                </a:lnTo>
                <a:lnTo>
                  <a:pt x="67538" y="631139"/>
                </a:lnTo>
                <a:lnTo>
                  <a:pt x="667938" y="631139"/>
                </a:lnTo>
                <a:lnTo>
                  <a:pt x="659191" y="613894"/>
                </a:lnTo>
                <a:lnTo>
                  <a:pt x="645031" y="599321"/>
                </a:lnTo>
                <a:lnTo>
                  <a:pt x="627062" y="589483"/>
                </a:lnTo>
                <a:lnTo>
                  <a:pt x="627062" y="585216"/>
                </a:lnTo>
                <a:lnTo>
                  <a:pt x="90335" y="585216"/>
                </a:lnTo>
                <a:lnTo>
                  <a:pt x="90335" y="180936"/>
                </a:lnTo>
                <a:lnTo>
                  <a:pt x="627062" y="180936"/>
                </a:lnTo>
                <a:lnTo>
                  <a:pt x="627062" y="176669"/>
                </a:lnTo>
                <a:lnTo>
                  <a:pt x="645031" y="166864"/>
                </a:lnTo>
                <a:lnTo>
                  <a:pt x="659191" y="152304"/>
                </a:lnTo>
                <a:lnTo>
                  <a:pt x="667951" y="135039"/>
                </a:lnTo>
                <a:lnTo>
                  <a:pt x="67538" y="135039"/>
                </a:lnTo>
                <a:lnTo>
                  <a:pt x="59020" y="133305"/>
                </a:lnTo>
                <a:lnTo>
                  <a:pt x="52055" y="128579"/>
                </a:lnTo>
                <a:lnTo>
                  <a:pt x="47355" y="121574"/>
                </a:lnTo>
                <a:lnTo>
                  <a:pt x="45631" y="113004"/>
                </a:lnTo>
                <a:lnTo>
                  <a:pt x="47355" y="104416"/>
                </a:lnTo>
                <a:lnTo>
                  <a:pt x="52055" y="97409"/>
                </a:lnTo>
                <a:lnTo>
                  <a:pt x="59020" y="92687"/>
                </a:lnTo>
                <a:lnTo>
                  <a:pt x="67538" y="90957"/>
                </a:lnTo>
                <a:lnTo>
                  <a:pt x="667370" y="90957"/>
                </a:lnTo>
                <a:lnTo>
                  <a:pt x="666486" y="86562"/>
                </a:lnTo>
                <a:lnTo>
                  <a:pt x="651994" y="64955"/>
                </a:lnTo>
                <a:lnTo>
                  <a:pt x="630522" y="50380"/>
                </a:lnTo>
                <a:lnTo>
                  <a:pt x="604265" y="45034"/>
                </a:lnTo>
                <a:close/>
              </a:path>
              <a:path w="671830" h="901700">
                <a:moveTo>
                  <a:pt x="667938" y="631139"/>
                </a:moveTo>
                <a:lnTo>
                  <a:pt x="604265" y="631139"/>
                </a:lnTo>
                <a:lnTo>
                  <a:pt x="612784" y="632878"/>
                </a:lnTo>
                <a:lnTo>
                  <a:pt x="619748" y="637617"/>
                </a:lnTo>
                <a:lnTo>
                  <a:pt x="624448" y="644635"/>
                </a:lnTo>
                <a:lnTo>
                  <a:pt x="626173" y="653211"/>
                </a:lnTo>
                <a:lnTo>
                  <a:pt x="624448" y="661784"/>
                </a:lnTo>
                <a:lnTo>
                  <a:pt x="619748" y="668793"/>
                </a:lnTo>
                <a:lnTo>
                  <a:pt x="612784" y="673523"/>
                </a:lnTo>
                <a:lnTo>
                  <a:pt x="604265" y="675259"/>
                </a:lnTo>
                <a:lnTo>
                  <a:pt x="667370" y="675259"/>
                </a:lnTo>
                <a:lnTo>
                  <a:pt x="671804" y="653211"/>
                </a:lnTo>
                <a:lnTo>
                  <a:pt x="668473" y="632193"/>
                </a:lnTo>
                <a:lnTo>
                  <a:pt x="667938" y="631139"/>
                </a:lnTo>
                <a:close/>
              </a:path>
              <a:path w="671830" h="901700">
                <a:moveTo>
                  <a:pt x="627062" y="180936"/>
                </a:moveTo>
                <a:lnTo>
                  <a:pt x="581444" y="180936"/>
                </a:lnTo>
                <a:lnTo>
                  <a:pt x="581444" y="585216"/>
                </a:lnTo>
                <a:lnTo>
                  <a:pt x="627062" y="585216"/>
                </a:lnTo>
                <a:lnTo>
                  <a:pt x="627062" y="180936"/>
                </a:lnTo>
                <a:close/>
              </a:path>
              <a:path w="671830" h="901700">
                <a:moveTo>
                  <a:pt x="667370" y="90957"/>
                </a:moveTo>
                <a:lnTo>
                  <a:pt x="604265" y="90957"/>
                </a:lnTo>
                <a:lnTo>
                  <a:pt x="612784" y="92687"/>
                </a:lnTo>
                <a:lnTo>
                  <a:pt x="619748" y="97409"/>
                </a:lnTo>
                <a:lnTo>
                  <a:pt x="624448" y="104416"/>
                </a:lnTo>
                <a:lnTo>
                  <a:pt x="626173" y="113004"/>
                </a:lnTo>
                <a:lnTo>
                  <a:pt x="624448" y="121574"/>
                </a:lnTo>
                <a:lnTo>
                  <a:pt x="619748" y="128579"/>
                </a:lnTo>
                <a:lnTo>
                  <a:pt x="612784" y="133305"/>
                </a:lnTo>
                <a:lnTo>
                  <a:pt x="604265" y="135039"/>
                </a:lnTo>
                <a:lnTo>
                  <a:pt x="667951" y="135039"/>
                </a:lnTo>
                <a:lnTo>
                  <a:pt x="668473" y="134010"/>
                </a:lnTo>
                <a:lnTo>
                  <a:pt x="671804" y="113004"/>
                </a:lnTo>
                <a:lnTo>
                  <a:pt x="667370" y="90957"/>
                </a:lnTo>
                <a:close/>
              </a:path>
              <a:path w="671830" h="901700">
                <a:moveTo>
                  <a:pt x="335902" y="0"/>
                </a:moveTo>
                <a:lnTo>
                  <a:pt x="327024" y="1805"/>
                </a:lnTo>
                <a:lnTo>
                  <a:pt x="319765" y="6727"/>
                </a:lnTo>
                <a:lnTo>
                  <a:pt x="314865" y="14026"/>
                </a:lnTo>
                <a:lnTo>
                  <a:pt x="313067" y="22961"/>
                </a:lnTo>
                <a:lnTo>
                  <a:pt x="313067" y="45034"/>
                </a:lnTo>
                <a:lnTo>
                  <a:pt x="358698" y="45034"/>
                </a:lnTo>
                <a:lnTo>
                  <a:pt x="358698" y="22961"/>
                </a:lnTo>
                <a:lnTo>
                  <a:pt x="356906" y="14026"/>
                </a:lnTo>
                <a:lnTo>
                  <a:pt x="352020" y="6727"/>
                </a:lnTo>
                <a:lnTo>
                  <a:pt x="344773" y="1805"/>
                </a:lnTo>
                <a:lnTo>
                  <a:pt x="335902" y="0"/>
                </a:lnTo>
                <a:close/>
              </a:path>
            </a:pathLst>
          </a:cu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4"/>
          <p:cNvSpPr/>
          <p:nvPr/>
        </p:nvSpPr>
        <p:spPr>
          <a:xfrm>
            <a:off x="683568" y="4155926"/>
            <a:ext cx="144016" cy="144016"/>
          </a:xfrm>
          <a:custGeom>
            <a:avLst/>
            <a:gdLst/>
            <a:ahLst/>
            <a:cxnLst/>
            <a:rect l="l" t="t" r="r" b="b"/>
            <a:pathLst>
              <a:path w="224789" h="226059">
                <a:moveTo>
                  <a:pt x="112217" y="0"/>
                </a:moveTo>
                <a:lnTo>
                  <a:pt x="68585" y="8886"/>
                </a:lnTo>
                <a:lnTo>
                  <a:pt x="32910" y="33108"/>
                </a:lnTo>
                <a:lnTo>
                  <a:pt x="8834" y="69008"/>
                </a:lnTo>
                <a:lnTo>
                  <a:pt x="0" y="112928"/>
                </a:lnTo>
                <a:lnTo>
                  <a:pt x="8834" y="156844"/>
                </a:lnTo>
                <a:lnTo>
                  <a:pt x="32910" y="192749"/>
                </a:lnTo>
                <a:lnTo>
                  <a:pt x="68585" y="216978"/>
                </a:lnTo>
                <a:lnTo>
                  <a:pt x="112217" y="225869"/>
                </a:lnTo>
                <a:lnTo>
                  <a:pt x="155849" y="216978"/>
                </a:lnTo>
                <a:lnTo>
                  <a:pt x="191523" y="192749"/>
                </a:lnTo>
                <a:lnTo>
                  <a:pt x="200109" y="179946"/>
                </a:lnTo>
                <a:lnTo>
                  <a:pt x="112217" y="179946"/>
                </a:lnTo>
                <a:lnTo>
                  <a:pt x="86323" y="174671"/>
                </a:lnTo>
                <a:lnTo>
                  <a:pt x="65155" y="160296"/>
                </a:lnTo>
                <a:lnTo>
                  <a:pt x="50872" y="138991"/>
                </a:lnTo>
                <a:lnTo>
                  <a:pt x="45631" y="112928"/>
                </a:lnTo>
                <a:lnTo>
                  <a:pt x="50872" y="86863"/>
                </a:lnTo>
                <a:lnTo>
                  <a:pt x="65155" y="65554"/>
                </a:lnTo>
                <a:lnTo>
                  <a:pt x="86323" y="51174"/>
                </a:lnTo>
                <a:lnTo>
                  <a:pt x="112217" y="45897"/>
                </a:lnTo>
                <a:lnTo>
                  <a:pt x="200100" y="45897"/>
                </a:lnTo>
                <a:lnTo>
                  <a:pt x="191523" y="33108"/>
                </a:lnTo>
                <a:lnTo>
                  <a:pt x="155849" y="8886"/>
                </a:lnTo>
                <a:lnTo>
                  <a:pt x="112217" y="0"/>
                </a:lnTo>
                <a:close/>
              </a:path>
              <a:path w="224789" h="226059">
                <a:moveTo>
                  <a:pt x="200100" y="45897"/>
                </a:moveTo>
                <a:lnTo>
                  <a:pt x="112217" y="45897"/>
                </a:lnTo>
                <a:lnTo>
                  <a:pt x="138110" y="51174"/>
                </a:lnTo>
                <a:lnTo>
                  <a:pt x="159278" y="65554"/>
                </a:lnTo>
                <a:lnTo>
                  <a:pt x="173562" y="86863"/>
                </a:lnTo>
                <a:lnTo>
                  <a:pt x="178803" y="112928"/>
                </a:lnTo>
                <a:lnTo>
                  <a:pt x="173562" y="138991"/>
                </a:lnTo>
                <a:lnTo>
                  <a:pt x="159278" y="160296"/>
                </a:lnTo>
                <a:lnTo>
                  <a:pt x="138110" y="174671"/>
                </a:lnTo>
                <a:lnTo>
                  <a:pt x="112217" y="179946"/>
                </a:lnTo>
                <a:lnTo>
                  <a:pt x="200109" y="179946"/>
                </a:lnTo>
                <a:lnTo>
                  <a:pt x="215599" y="156844"/>
                </a:lnTo>
                <a:lnTo>
                  <a:pt x="224434" y="112928"/>
                </a:lnTo>
                <a:lnTo>
                  <a:pt x="215599" y="69008"/>
                </a:lnTo>
                <a:lnTo>
                  <a:pt x="200100" y="45897"/>
                </a:lnTo>
                <a:close/>
              </a:path>
            </a:pathLst>
          </a:cu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6"/>
          <p:cNvSpPr txBox="1"/>
          <p:nvPr/>
        </p:nvSpPr>
        <p:spPr>
          <a:xfrm>
            <a:off x="1187624" y="4083918"/>
            <a:ext cx="489267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b="1" spc="-10" dirty="0">
                <a:solidFill>
                  <a:srgbClr val="92D050"/>
                </a:solidFill>
                <a:latin typeface="Century Gothic"/>
                <a:cs typeface="Century Gothic"/>
              </a:rPr>
              <a:t>Подавай заявки на участие</a:t>
            </a:r>
            <a:endParaRPr dirty="0">
              <a:solidFill>
                <a:srgbClr val="92D050"/>
              </a:solidFill>
              <a:latin typeface="Century Gothic"/>
              <a:cs typeface="Century Gothic"/>
            </a:endParaRPr>
          </a:p>
        </p:txBody>
      </p:sp>
      <p:sp>
        <p:nvSpPr>
          <p:cNvPr id="16" name="object 18"/>
          <p:cNvSpPr/>
          <p:nvPr/>
        </p:nvSpPr>
        <p:spPr>
          <a:xfrm>
            <a:off x="3078068" y="11001016"/>
            <a:ext cx="635" cy="5715"/>
          </a:xfrm>
          <a:custGeom>
            <a:avLst/>
            <a:gdLst/>
            <a:ahLst/>
            <a:cxnLst/>
            <a:rect l="l" t="t" r="r" b="b"/>
            <a:pathLst>
              <a:path w="635" h="5715">
                <a:moveTo>
                  <a:pt x="246" y="5243"/>
                </a:moveTo>
                <a:lnTo>
                  <a:pt x="164" y="0"/>
                </a:lnTo>
                <a:lnTo>
                  <a:pt x="27" y="709"/>
                </a:lnTo>
                <a:lnTo>
                  <a:pt x="0" y="3686"/>
                </a:lnTo>
                <a:lnTo>
                  <a:pt x="246" y="5243"/>
                </a:lnTo>
                <a:close/>
              </a:path>
            </a:pathLst>
          </a:custGeom>
          <a:ln w="50800">
            <a:solidFill>
              <a:srgbClr val="1F386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20"/>
          <p:cNvSpPr/>
          <p:nvPr/>
        </p:nvSpPr>
        <p:spPr>
          <a:xfrm>
            <a:off x="2547581" y="11001016"/>
            <a:ext cx="635" cy="5715"/>
          </a:xfrm>
          <a:custGeom>
            <a:avLst/>
            <a:gdLst/>
            <a:ahLst/>
            <a:cxnLst/>
            <a:rect l="l" t="t" r="r" b="b"/>
            <a:pathLst>
              <a:path w="635" h="5715">
                <a:moveTo>
                  <a:pt x="0" y="5243"/>
                </a:moveTo>
                <a:lnTo>
                  <a:pt x="246" y="3686"/>
                </a:lnTo>
                <a:lnTo>
                  <a:pt x="219" y="709"/>
                </a:lnTo>
                <a:lnTo>
                  <a:pt x="82" y="0"/>
                </a:lnTo>
                <a:lnTo>
                  <a:pt x="0" y="5243"/>
                </a:lnTo>
                <a:close/>
              </a:path>
            </a:pathLst>
          </a:custGeom>
          <a:ln w="50800">
            <a:solidFill>
              <a:srgbClr val="1F386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6"/>
          <p:cNvSpPr/>
          <p:nvPr/>
        </p:nvSpPr>
        <p:spPr>
          <a:xfrm>
            <a:off x="1187624" y="1275606"/>
            <a:ext cx="1944128" cy="11682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7"/>
          <p:cNvSpPr/>
          <p:nvPr/>
        </p:nvSpPr>
        <p:spPr>
          <a:xfrm>
            <a:off x="971600" y="1635646"/>
            <a:ext cx="745337" cy="112765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8"/>
          <p:cNvSpPr/>
          <p:nvPr/>
        </p:nvSpPr>
        <p:spPr>
          <a:xfrm>
            <a:off x="1691680" y="2643758"/>
            <a:ext cx="913130" cy="203200"/>
          </a:xfrm>
          <a:custGeom>
            <a:avLst/>
            <a:gdLst/>
            <a:ahLst/>
            <a:cxnLst/>
            <a:rect l="l" t="t" r="r" b="b"/>
            <a:pathLst>
              <a:path w="913129" h="203200">
                <a:moveTo>
                  <a:pt x="905052" y="96469"/>
                </a:moveTo>
                <a:lnTo>
                  <a:pt x="7594" y="96469"/>
                </a:lnTo>
                <a:lnTo>
                  <a:pt x="0" y="104063"/>
                </a:lnTo>
                <a:lnTo>
                  <a:pt x="0" y="195110"/>
                </a:lnTo>
                <a:lnTo>
                  <a:pt x="7594" y="202730"/>
                </a:lnTo>
                <a:lnTo>
                  <a:pt x="905052" y="202730"/>
                </a:lnTo>
                <a:lnTo>
                  <a:pt x="912647" y="195110"/>
                </a:lnTo>
                <a:lnTo>
                  <a:pt x="912672" y="104063"/>
                </a:lnTo>
                <a:lnTo>
                  <a:pt x="905052" y="96469"/>
                </a:lnTo>
                <a:close/>
              </a:path>
              <a:path w="913129" h="203200">
                <a:moveTo>
                  <a:pt x="613803" y="0"/>
                </a:moveTo>
                <a:lnTo>
                  <a:pt x="234962" y="0"/>
                </a:lnTo>
                <a:lnTo>
                  <a:pt x="227342" y="7594"/>
                </a:lnTo>
                <a:lnTo>
                  <a:pt x="227342" y="88849"/>
                </a:lnTo>
                <a:lnTo>
                  <a:pt x="219748" y="96469"/>
                </a:lnTo>
                <a:lnTo>
                  <a:pt x="629018" y="96469"/>
                </a:lnTo>
                <a:lnTo>
                  <a:pt x="621423" y="88849"/>
                </a:lnTo>
                <a:lnTo>
                  <a:pt x="621423" y="7594"/>
                </a:lnTo>
                <a:lnTo>
                  <a:pt x="613803" y="0"/>
                </a:lnTo>
                <a:close/>
              </a:path>
            </a:pathLst>
          </a:custGeom>
          <a:solidFill>
            <a:srgbClr val="1F38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9"/>
          <p:cNvSpPr/>
          <p:nvPr/>
        </p:nvSpPr>
        <p:spPr>
          <a:xfrm>
            <a:off x="1115616" y="1131590"/>
            <a:ext cx="2069464" cy="1508760"/>
          </a:xfrm>
          <a:custGeom>
            <a:avLst/>
            <a:gdLst/>
            <a:ahLst/>
            <a:cxnLst/>
            <a:rect l="l" t="t" r="r" b="b"/>
            <a:pathLst>
              <a:path w="2069464" h="1508760">
                <a:moveTo>
                  <a:pt x="2063522" y="87731"/>
                </a:moveTo>
                <a:lnTo>
                  <a:pt x="1953279" y="87731"/>
                </a:lnTo>
                <a:lnTo>
                  <a:pt x="1964130" y="89992"/>
                </a:lnTo>
                <a:lnTo>
                  <a:pt x="1973106" y="96110"/>
                </a:lnTo>
                <a:lnTo>
                  <a:pt x="1979217" y="105090"/>
                </a:lnTo>
                <a:lnTo>
                  <a:pt x="1981473" y="115938"/>
                </a:lnTo>
                <a:lnTo>
                  <a:pt x="1981473" y="1247889"/>
                </a:lnTo>
                <a:lnTo>
                  <a:pt x="671583" y="1247889"/>
                </a:lnTo>
                <a:lnTo>
                  <a:pt x="644886" y="1248770"/>
                </a:lnTo>
                <a:lnTo>
                  <a:pt x="631178" y="1255272"/>
                </a:lnTo>
                <a:lnTo>
                  <a:pt x="626127" y="1272983"/>
                </a:lnTo>
                <a:lnTo>
                  <a:pt x="625476" y="1304124"/>
                </a:lnTo>
                <a:lnTo>
                  <a:pt x="625405" y="1449082"/>
                </a:lnTo>
                <a:lnTo>
                  <a:pt x="632853" y="1483539"/>
                </a:lnTo>
                <a:lnTo>
                  <a:pt x="649237" y="1501233"/>
                </a:lnTo>
                <a:lnTo>
                  <a:pt x="665621" y="1507752"/>
                </a:lnTo>
                <a:lnTo>
                  <a:pt x="673069" y="1508683"/>
                </a:lnTo>
                <a:lnTo>
                  <a:pt x="1953279" y="1508683"/>
                </a:lnTo>
                <a:lnTo>
                  <a:pt x="1998373" y="1499557"/>
                </a:lnTo>
                <a:lnTo>
                  <a:pt x="2035234" y="1474685"/>
                </a:lnTo>
                <a:lnTo>
                  <a:pt x="2060105" y="1437832"/>
                </a:lnTo>
                <a:lnTo>
                  <a:pt x="2066027" y="1408582"/>
                </a:lnTo>
                <a:lnTo>
                  <a:pt x="1034625" y="1408582"/>
                </a:lnTo>
                <a:lnTo>
                  <a:pt x="1014288" y="1404476"/>
                </a:lnTo>
                <a:lnTo>
                  <a:pt x="997681" y="1393278"/>
                </a:lnTo>
                <a:lnTo>
                  <a:pt x="986483" y="1376671"/>
                </a:lnTo>
                <a:lnTo>
                  <a:pt x="982377" y="1356334"/>
                </a:lnTo>
                <a:lnTo>
                  <a:pt x="986483" y="1336014"/>
                </a:lnTo>
                <a:lnTo>
                  <a:pt x="997681" y="1319418"/>
                </a:lnTo>
                <a:lnTo>
                  <a:pt x="1014288" y="1308228"/>
                </a:lnTo>
                <a:lnTo>
                  <a:pt x="1034625" y="1304124"/>
                </a:lnTo>
                <a:lnTo>
                  <a:pt x="2069230" y="1304124"/>
                </a:lnTo>
                <a:lnTo>
                  <a:pt x="2069230" y="115938"/>
                </a:lnTo>
                <a:lnTo>
                  <a:pt x="2063522" y="87731"/>
                </a:lnTo>
                <a:close/>
              </a:path>
              <a:path w="2069464" h="1508760">
                <a:moveTo>
                  <a:pt x="2069230" y="1304124"/>
                </a:moveTo>
                <a:lnTo>
                  <a:pt x="1034625" y="1304124"/>
                </a:lnTo>
                <a:lnTo>
                  <a:pt x="1054949" y="1308228"/>
                </a:lnTo>
                <a:lnTo>
                  <a:pt x="1071553" y="1319418"/>
                </a:lnTo>
                <a:lnTo>
                  <a:pt x="1082752" y="1336014"/>
                </a:lnTo>
                <a:lnTo>
                  <a:pt x="1086860" y="1356334"/>
                </a:lnTo>
                <a:lnTo>
                  <a:pt x="1082752" y="1376671"/>
                </a:lnTo>
                <a:lnTo>
                  <a:pt x="1071553" y="1393278"/>
                </a:lnTo>
                <a:lnTo>
                  <a:pt x="1054949" y="1404476"/>
                </a:lnTo>
                <a:lnTo>
                  <a:pt x="1034625" y="1408582"/>
                </a:lnTo>
                <a:lnTo>
                  <a:pt x="2066027" y="1408582"/>
                </a:lnTo>
                <a:lnTo>
                  <a:pt x="2069125" y="1393278"/>
                </a:lnTo>
                <a:lnTo>
                  <a:pt x="2069230" y="1304124"/>
                </a:lnTo>
                <a:close/>
              </a:path>
              <a:path w="2069464" h="1508760">
                <a:moveTo>
                  <a:pt x="1953279" y="0"/>
                </a:moveTo>
                <a:lnTo>
                  <a:pt x="115958" y="0"/>
                </a:lnTo>
                <a:lnTo>
                  <a:pt x="70875" y="9124"/>
                </a:lnTo>
                <a:lnTo>
                  <a:pt x="34027" y="33994"/>
                </a:lnTo>
                <a:lnTo>
                  <a:pt x="9166" y="70851"/>
                </a:lnTo>
                <a:lnTo>
                  <a:pt x="45" y="115938"/>
                </a:lnTo>
                <a:lnTo>
                  <a:pt x="0" y="442350"/>
                </a:lnTo>
                <a:lnTo>
                  <a:pt x="1912" y="456153"/>
                </a:lnTo>
                <a:lnTo>
                  <a:pt x="8853" y="462463"/>
                </a:lnTo>
                <a:lnTo>
                  <a:pt x="23895" y="463969"/>
                </a:lnTo>
                <a:lnTo>
                  <a:pt x="69882" y="463969"/>
                </a:lnTo>
                <a:lnTo>
                  <a:pt x="82167" y="462451"/>
                </a:lnTo>
                <a:lnTo>
                  <a:pt x="87264" y="456060"/>
                </a:lnTo>
                <a:lnTo>
                  <a:pt x="88143" y="442034"/>
                </a:lnTo>
                <a:lnTo>
                  <a:pt x="87776" y="417614"/>
                </a:lnTo>
                <a:lnTo>
                  <a:pt x="87776" y="115938"/>
                </a:lnTo>
                <a:lnTo>
                  <a:pt x="90033" y="105090"/>
                </a:lnTo>
                <a:lnTo>
                  <a:pt x="96142" y="96110"/>
                </a:lnTo>
                <a:lnTo>
                  <a:pt x="105114" y="89992"/>
                </a:lnTo>
                <a:lnTo>
                  <a:pt x="115958" y="87731"/>
                </a:lnTo>
                <a:lnTo>
                  <a:pt x="2063522" y="87731"/>
                </a:lnTo>
                <a:lnTo>
                  <a:pt x="2060105" y="70851"/>
                </a:lnTo>
                <a:lnTo>
                  <a:pt x="2035234" y="33994"/>
                </a:lnTo>
                <a:lnTo>
                  <a:pt x="1998373" y="9124"/>
                </a:lnTo>
                <a:lnTo>
                  <a:pt x="1953279" y="0"/>
                </a:lnTo>
                <a:close/>
              </a:path>
            </a:pathLst>
          </a:custGeom>
          <a:solidFill>
            <a:srgbClr val="1F38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30"/>
          <p:cNvSpPr/>
          <p:nvPr/>
        </p:nvSpPr>
        <p:spPr>
          <a:xfrm>
            <a:off x="971600" y="1563638"/>
            <a:ext cx="814705" cy="1242695"/>
          </a:xfrm>
          <a:custGeom>
            <a:avLst/>
            <a:gdLst/>
            <a:ahLst/>
            <a:cxnLst/>
            <a:rect l="l" t="t" r="r" b="b"/>
            <a:pathLst>
              <a:path w="814705" h="1242695">
                <a:moveTo>
                  <a:pt x="739495" y="0"/>
                </a:moveTo>
                <a:lnTo>
                  <a:pt x="74815" y="0"/>
                </a:lnTo>
                <a:lnTo>
                  <a:pt x="45712" y="5889"/>
                </a:lnTo>
                <a:lnTo>
                  <a:pt x="21929" y="21942"/>
                </a:lnTo>
                <a:lnTo>
                  <a:pt x="5885" y="45734"/>
                </a:lnTo>
                <a:lnTo>
                  <a:pt x="0" y="74841"/>
                </a:lnTo>
                <a:lnTo>
                  <a:pt x="0" y="1167282"/>
                </a:lnTo>
                <a:lnTo>
                  <a:pt x="5885" y="1196378"/>
                </a:lnTo>
                <a:lnTo>
                  <a:pt x="21929" y="1220171"/>
                </a:lnTo>
                <a:lnTo>
                  <a:pt x="45712" y="1236230"/>
                </a:lnTo>
                <a:lnTo>
                  <a:pt x="74815" y="1242123"/>
                </a:lnTo>
                <a:lnTo>
                  <a:pt x="739495" y="1242123"/>
                </a:lnTo>
                <a:lnTo>
                  <a:pt x="768587" y="1236230"/>
                </a:lnTo>
                <a:lnTo>
                  <a:pt x="792372" y="1220171"/>
                </a:lnTo>
                <a:lnTo>
                  <a:pt x="808422" y="1196378"/>
                </a:lnTo>
                <a:lnTo>
                  <a:pt x="809799" y="1189570"/>
                </a:lnTo>
                <a:lnTo>
                  <a:pt x="406146" y="1189570"/>
                </a:lnTo>
                <a:lnTo>
                  <a:pt x="391080" y="1186527"/>
                </a:lnTo>
                <a:lnTo>
                  <a:pt x="378775" y="1178226"/>
                </a:lnTo>
                <a:lnTo>
                  <a:pt x="370479" y="1165910"/>
                </a:lnTo>
                <a:lnTo>
                  <a:pt x="367436" y="1150823"/>
                </a:lnTo>
                <a:lnTo>
                  <a:pt x="370479" y="1135750"/>
                </a:lnTo>
                <a:lnTo>
                  <a:pt x="378775" y="1123441"/>
                </a:lnTo>
                <a:lnTo>
                  <a:pt x="391080" y="1115143"/>
                </a:lnTo>
                <a:lnTo>
                  <a:pt x="406146" y="1112100"/>
                </a:lnTo>
                <a:lnTo>
                  <a:pt x="814311" y="1112100"/>
                </a:lnTo>
                <a:lnTo>
                  <a:pt x="814311" y="1093889"/>
                </a:lnTo>
                <a:lnTo>
                  <a:pt x="72288" y="1093889"/>
                </a:lnTo>
                <a:lnTo>
                  <a:pt x="64312" y="1085722"/>
                </a:lnTo>
                <a:lnTo>
                  <a:pt x="64312" y="157975"/>
                </a:lnTo>
                <a:lnTo>
                  <a:pt x="72288" y="149809"/>
                </a:lnTo>
                <a:lnTo>
                  <a:pt x="814311" y="149809"/>
                </a:lnTo>
                <a:lnTo>
                  <a:pt x="814311" y="104686"/>
                </a:lnTo>
                <a:lnTo>
                  <a:pt x="317334" y="104686"/>
                </a:lnTo>
                <a:lnTo>
                  <a:pt x="310997" y="98323"/>
                </a:lnTo>
                <a:lnTo>
                  <a:pt x="310997" y="82664"/>
                </a:lnTo>
                <a:lnTo>
                  <a:pt x="317334" y="76326"/>
                </a:lnTo>
                <a:lnTo>
                  <a:pt x="814311" y="76326"/>
                </a:lnTo>
                <a:lnTo>
                  <a:pt x="814311" y="74841"/>
                </a:lnTo>
                <a:lnTo>
                  <a:pt x="808422" y="45734"/>
                </a:lnTo>
                <a:lnTo>
                  <a:pt x="792372" y="21942"/>
                </a:lnTo>
                <a:lnTo>
                  <a:pt x="768587" y="5889"/>
                </a:lnTo>
                <a:lnTo>
                  <a:pt x="739495" y="0"/>
                </a:lnTo>
                <a:close/>
              </a:path>
              <a:path w="814705" h="1242695">
                <a:moveTo>
                  <a:pt x="814311" y="1112100"/>
                </a:moveTo>
                <a:lnTo>
                  <a:pt x="406146" y="1112100"/>
                </a:lnTo>
                <a:lnTo>
                  <a:pt x="421218" y="1115143"/>
                </a:lnTo>
                <a:lnTo>
                  <a:pt x="433527" y="1123441"/>
                </a:lnTo>
                <a:lnTo>
                  <a:pt x="441825" y="1135750"/>
                </a:lnTo>
                <a:lnTo>
                  <a:pt x="444868" y="1150823"/>
                </a:lnTo>
                <a:lnTo>
                  <a:pt x="441825" y="1165910"/>
                </a:lnTo>
                <a:lnTo>
                  <a:pt x="433527" y="1178226"/>
                </a:lnTo>
                <a:lnTo>
                  <a:pt x="421218" y="1186527"/>
                </a:lnTo>
                <a:lnTo>
                  <a:pt x="406146" y="1189570"/>
                </a:lnTo>
                <a:lnTo>
                  <a:pt x="809799" y="1189570"/>
                </a:lnTo>
                <a:lnTo>
                  <a:pt x="814311" y="1167282"/>
                </a:lnTo>
                <a:lnTo>
                  <a:pt x="814311" y="1112100"/>
                </a:lnTo>
                <a:close/>
              </a:path>
              <a:path w="814705" h="1242695">
                <a:moveTo>
                  <a:pt x="814311" y="149809"/>
                </a:moveTo>
                <a:lnTo>
                  <a:pt x="742022" y="149809"/>
                </a:lnTo>
                <a:lnTo>
                  <a:pt x="750023" y="157975"/>
                </a:lnTo>
                <a:lnTo>
                  <a:pt x="750023" y="1085722"/>
                </a:lnTo>
                <a:lnTo>
                  <a:pt x="742022" y="1093889"/>
                </a:lnTo>
                <a:lnTo>
                  <a:pt x="814311" y="1093889"/>
                </a:lnTo>
                <a:lnTo>
                  <a:pt x="814311" y="149809"/>
                </a:lnTo>
                <a:close/>
              </a:path>
              <a:path w="814705" h="1242695">
                <a:moveTo>
                  <a:pt x="814311" y="76326"/>
                </a:moveTo>
                <a:lnTo>
                  <a:pt x="496963" y="76326"/>
                </a:lnTo>
                <a:lnTo>
                  <a:pt x="503313" y="82664"/>
                </a:lnTo>
                <a:lnTo>
                  <a:pt x="503313" y="98323"/>
                </a:lnTo>
                <a:lnTo>
                  <a:pt x="496963" y="104686"/>
                </a:lnTo>
                <a:lnTo>
                  <a:pt x="814311" y="104686"/>
                </a:lnTo>
                <a:lnTo>
                  <a:pt x="814311" y="76326"/>
                </a:lnTo>
                <a:close/>
              </a:path>
            </a:pathLst>
          </a:custGeom>
          <a:solidFill>
            <a:srgbClr val="1F38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7"/>
          <p:cNvSpPr/>
          <p:nvPr/>
        </p:nvSpPr>
        <p:spPr>
          <a:xfrm>
            <a:off x="611560" y="3075806"/>
            <a:ext cx="360040" cy="288032"/>
          </a:xfrm>
          <a:custGeom>
            <a:avLst/>
            <a:gdLst/>
            <a:ahLst/>
            <a:cxnLst/>
            <a:rect l="l" t="t" r="r" b="b"/>
            <a:pathLst>
              <a:path w="215900" h="199390">
                <a:moveTo>
                  <a:pt x="0" y="0"/>
                </a:moveTo>
                <a:lnTo>
                  <a:pt x="0" y="91414"/>
                </a:lnTo>
                <a:lnTo>
                  <a:pt x="107657" y="199059"/>
                </a:lnTo>
                <a:lnTo>
                  <a:pt x="199009" y="107708"/>
                </a:lnTo>
                <a:lnTo>
                  <a:pt x="107657" y="107708"/>
                </a:lnTo>
                <a:lnTo>
                  <a:pt x="0" y="0"/>
                </a:lnTo>
                <a:close/>
              </a:path>
              <a:path w="215900" h="199390">
                <a:moveTo>
                  <a:pt x="215303" y="0"/>
                </a:moveTo>
                <a:lnTo>
                  <a:pt x="107657" y="107708"/>
                </a:lnTo>
                <a:lnTo>
                  <a:pt x="199009" y="107708"/>
                </a:lnTo>
                <a:lnTo>
                  <a:pt x="215303" y="91414"/>
                </a:lnTo>
                <a:lnTo>
                  <a:pt x="215303" y="0"/>
                </a:lnTo>
                <a:close/>
              </a:path>
            </a:pathLst>
          </a:cu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endParaRPr dirty="0">
              <a:solidFill>
                <a:srgbClr val="92D050"/>
              </a:solidFill>
            </a:endParaRPr>
          </a:p>
        </p:txBody>
      </p:sp>
      <p:sp>
        <p:nvSpPr>
          <p:cNvPr id="43" name="object 48"/>
          <p:cNvSpPr/>
          <p:nvPr/>
        </p:nvSpPr>
        <p:spPr>
          <a:xfrm>
            <a:off x="4572000" y="2283718"/>
            <a:ext cx="650875" cy="650875"/>
          </a:xfrm>
          <a:custGeom>
            <a:avLst/>
            <a:gdLst/>
            <a:ahLst/>
            <a:cxnLst/>
            <a:rect l="l" t="t" r="r" b="b"/>
            <a:pathLst>
              <a:path w="650875" h="650875">
                <a:moveTo>
                  <a:pt x="325335" y="0"/>
                </a:moveTo>
                <a:lnTo>
                  <a:pt x="277259" y="3527"/>
                </a:lnTo>
                <a:lnTo>
                  <a:pt x="231374" y="13774"/>
                </a:lnTo>
                <a:lnTo>
                  <a:pt x="188181" y="30237"/>
                </a:lnTo>
                <a:lnTo>
                  <a:pt x="148186" y="52413"/>
                </a:lnTo>
                <a:lnTo>
                  <a:pt x="111891" y="79798"/>
                </a:lnTo>
                <a:lnTo>
                  <a:pt x="79798" y="111891"/>
                </a:lnTo>
                <a:lnTo>
                  <a:pt x="52413" y="148186"/>
                </a:lnTo>
                <a:lnTo>
                  <a:pt x="30237" y="188181"/>
                </a:lnTo>
                <a:lnTo>
                  <a:pt x="13774" y="231374"/>
                </a:lnTo>
                <a:lnTo>
                  <a:pt x="3527" y="277259"/>
                </a:lnTo>
                <a:lnTo>
                  <a:pt x="0" y="325335"/>
                </a:lnTo>
                <a:lnTo>
                  <a:pt x="3527" y="373412"/>
                </a:lnTo>
                <a:lnTo>
                  <a:pt x="13774" y="419297"/>
                </a:lnTo>
                <a:lnTo>
                  <a:pt x="30237" y="462489"/>
                </a:lnTo>
                <a:lnTo>
                  <a:pt x="52413" y="502485"/>
                </a:lnTo>
                <a:lnTo>
                  <a:pt x="79798" y="538780"/>
                </a:lnTo>
                <a:lnTo>
                  <a:pt x="111891" y="570872"/>
                </a:lnTo>
                <a:lnTo>
                  <a:pt x="148186" y="598258"/>
                </a:lnTo>
                <a:lnTo>
                  <a:pt x="188181" y="620434"/>
                </a:lnTo>
                <a:lnTo>
                  <a:pt x="231374" y="636897"/>
                </a:lnTo>
                <a:lnTo>
                  <a:pt x="277259" y="647144"/>
                </a:lnTo>
                <a:lnTo>
                  <a:pt x="325335" y="650671"/>
                </a:lnTo>
                <a:lnTo>
                  <a:pt x="373412" y="647144"/>
                </a:lnTo>
                <a:lnTo>
                  <a:pt x="419297" y="636897"/>
                </a:lnTo>
                <a:lnTo>
                  <a:pt x="462489" y="620434"/>
                </a:lnTo>
                <a:lnTo>
                  <a:pt x="502485" y="598258"/>
                </a:lnTo>
                <a:lnTo>
                  <a:pt x="538780" y="570872"/>
                </a:lnTo>
                <a:lnTo>
                  <a:pt x="570872" y="538780"/>
                </a:lnTo>
                <a:lnTo>
                  <a:pt x="598258" y="502485"/>
                </a:lnTo>
                <a:lnTo>
                  <a:pt x="620434" y="462489"/>
                </a:lnTo>
                <a:lnTo>
                  <a:pt x="636897" y="419297"/>
                </a:lnTo>
                <a:lnTo>
                  <a:pt x="647144" y="373412"/>
                </a:lnTo>
                <a:lnTo>
                  <a:pt x="650671" y="325335"/>
                </a:lnTo>
                <a:lnTo>
                  <a:pt x="647144" y="277259"/>
                </a:lnTo>
                <a:lnTo>
                  <a:pt x="636897" y="231374"/>
                </a:lnTo>
                <a:lnTo>
                  <a:pt x="620434" y="188181"/>
                </a:lnTo>
                <a:lnTo>
                  <a:pt x="598258" y="148186"/>
                </a:lnTo>
                <a:lnTo>
                  <a:pt x="570872" y="111891"/>
                </a:lnTo>
                <a:lnTo>
                  <a:pt x="538780" y="79798"/>
                </a:lnTo>
                <a:lnTo>
                  <a:pt x="502485" y="52413"/>
                </a:lnTo>
                <a:lnTo>
                  <a:pt x="462489" y="30237"/>
                </a:lnTo>
                <a:lnTo>
                  <a:pt x="419297" y="13774"/>
                </a:lnTo>
                <a:lnTo>
                  <a:pt x="373412" y="3527"/>
                </a:lnTo>
                <a:lnTo>
                  <a:pt x="325335" y="0"/>
                </a:lnTo>
                <a:close/>
              </a:path>
            </a:pathLst>
          </a:custGeom>
          <a:solidFill>
            <a:srgbClr val="1F38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9"/>
          <p:cNvSpPr/>
          <p:nvPr/>
        </p:nvSpPr>
        <p:spPr>
          <a:xfrm>
            <a:off x="4716016" y="2427734"/>
            <a:ext cx="372110" cy="372110"/>
          </a:xfrm>
          <a:custGeom>
            <a:avLst/>
            <a:gdLst/>
            <a:ahLst/>
            <a:cxnLst/>
            <a:rect l="l" t="t" r="r" b="b"/>
            <a:pathLst>
              <a:path w="372109" h="372109">
                <a:moveTo>
                  <a:pt x="324180" y="0"/>
                </a:moveTo>
                <a:lnTo>
                  <a:pt x="47701" y="0"/>
                </a:lnTo>
                <a:lnTo>
                  <a:pt x="38240" y="878"/>
                </a:lnTo>
                <a:lnTo>
                  <a:pt x="3513" y="29476"/>
                </a:lnTo>
                <a:lnTo>
                  <a:pt x="0" y="47688"/>
                </a:lnTo>
                <a:lnTo>
                  <a:pt x="0" y="324180"/>
                </a:lnTo>
                <a:lnTo>
                  <a:pt x="21413" y="363983"/>
                </a:lnTo>
                <a:lnTo>
                  <a:pt x="47701" y="371881"/>
                </a:lnTo>
                <a:lnTo>
                  <a:pt x="324180" y="371881"/>
                </a:lnTo>
                <a:lnTo>
                  <a:pt x="363983" y="350467"/>
                </a:lnTo>
                <a:lnTo>
                  <a:pt x="371431" y="329031"/>
                </a:lnTo>
                <a:lnTo>
                  <a:pt x="51981" y="329031"/>
                </a:lnTo>
                <a:lnTo>
                  <a:pt x="48463" y="327621"/>
                </a:lnTo>
                <a:lnTo>
                  <a:pt x="42824" y="321957"/>
                </a:lnTo>
                <a:lnTo>
                  <a:pt x="41402" y="318452"/>
                </a:lnTo>
                <a:lnTo>
                  <a:pt x="41402" y="157378"/>
                </a:lnTo>
                <a:lnTo>
                  <a:pt x="117101" y="157378"/>
                </a:lnTo>
                <a:lnTo>
                  <a:pt x="123941" y="145147"/>
                </a:lnTo>
                <a:lnTo>
                  <a:pt x="157646" y="118110"/>
                </a:lnTo>
                <a:lnTo>
                  <a:pt x="186194" y="112814"/>
                </a:lnTo>
                <a:lnTo>
                  <a:pt x="261952" y="112814"/>
                </a:lnTo>
                <a:lnTo>
                  <a:pt x="259067" y="109905"/>
                </a:lnTo>
                <a:lnTo>
                  <a:pt x="255828" y="106692"/>
                </a:lnTo>
                <a:lnTo>
                  <a:pt x="254215" y="102730"/>
                </a:lnTo>
                <a:lnTo>
                  <a:pt x="254215" y="53581"/>
                </a:lnTo>
                <a:lnTo>
                  <a:pt x="255828" y="49669"/>
                </a:lnTo>
                <a:lnTo>
                  <a:pt x="262280" y="43053"/>
                </a:lnTo>
                <a:lnTo>
                  <a:pt x="266242" y="41389"/>
                </a:lnTo>
                <a:lnTo>
                  <a:pt x="371297" y="41389"/>
                </a:lnTo>
                <a:lnTo>
                  <a:pt x="371004" y="38234"/>
                </a:lnTo>
                <a:lnTo>
                  <a:pt x="342404" y="3513"/>
                </a:lnTo>
                <a:lnTo>
                  <a:pt x="333641" y="878"/>
                </a:lnTo>
                <a:lnTo>
                  <a:pt x="324180" y="0"/>
                </a:lnTo>
                <a:close/>
              </a:path>
              <a:path w="372109" h="372109">
                <a:moveTo>
                  <a:pt x="371881" y="157378"/>
                </a:moveTo>
                <a:lnTo>
                  <a:pt x="329755" y="157378"/>
                </a:lnTo>
                <a:lnTo>
                  <a:pt x="329755" y="318452"/>
                </a:lnTo>
                <a:lnTo>
                  <a:pt x="328307" y="321957"/>
                </a:lnTo>
                <a:lnTo>
                  <a:pt x="322491" y="327621"/>
                </a:lnTo>
                <a:lnTo>
                  <a:pt x="319024" y="329031"/>
                </a:lnTo>
                <a:lnTo>
                  <a:pt x="371431" y="329031"/>
                </a:lnTo>
                <a:lnTo>
                  <a:pt x="371881" y="324180"/>
                </a:lnTo>
                <a:lnTo>
                  <a:pt x="371881" y="157378"/>
                </a:lnTo>
                <a:close/>
              </a:path>
              <a:path w="372109" h="372109">
                <a:moveTo>
                  <a:pt x="117101" y="157378"/>
                </a:moveTo>
                <a:lnTo>
                  <a:pt x="75539" y="157378"/>
                </a:lnTo>
                <a:lnTo>
                  <a:pt x="73418" y="165079"/>
                </a:lnTo>
                <a:lnTo>
                  <a:pt x="71903" y="172927"/>
                </a:lnTo>
                <a:lnTo>
                  <a:pt x="70992" y="180925"/>
                </a:lnTo>
                <a:lnTo>
                  <a:pt x="70688" y="189077"/>
                </a:lnTo>
                <a:lnTo>
                  <a:pt x="72807" y="211471"/>
                </a:lnTo>
                <a:lnTo>
                  <a:pt x="89756" y="251119"/>
                </a:lnTo>
                <a:lnTo>
                  <a:pt x="122399" y="282728"/>
                </a:lnTo>
                <a:lnTo>
                  <a:pt x="163200" y="299130"/>
                </a:lnTo>
                <a:lnTo>
                  <a:pt x="186194" y="301180"/>
                </a:lnTo>
                <a:lnTo>
                  <a:pt x="201627" y="300242"/>
                </a:lnTo>
                <a:lnTo>
                  <a:pt x="244297" y="286181"/>
                </a:lnTo>
                <a:lnTo>
                  <a:pt x="277979" y="257594"/>
                </a:lnTo>
                <a:lnTo>
                  <a:pt x="186194" y="257594"/>
                </a:lnTo>
                <a:lnTo>
                  <a:pt x="171366" y="256270"/>
                </a:lnTo>
                <a:lnTo>
                  <a:pt x="133527" y="236410"/>
                </a:lnTo>
                <a:lnTo>
                  <a:pt x="112978" y="199673"/>
                </a:lnTo>
                <a:lnTo>
                  <a:pt x="111607" y="185216"/>
                </a:lnTo>
                <a:lnTo>
                  <a:pt x="112978" y="170752"/>
                </a:lnTo>
                <a:lnTo>
                  <a:pt x="117101" y="157378"/>
                </a:lnTo>
                <a:close/>
              </a:path>
              <a:path w="372109" h="372109">
                <a:moveTo>
                  <a:pt x="261952" y="112814"/>
                </a:moveTo>
                <a:lnTo>
                  <a:pt x="186194" y="112814"/>
                </a:lnTo>
                <a:lnTo>
                  <a:pt x="201117" y="114138"/>
                </a:lnTo>
                <a:lnTo>
                  <a:pt x="214907" y="118110"/>
                </a:lnTo>
                <a:lnTo>
                  <a:pt x="248669" y="145147"/>
                </a:lnTo>
                <a:lnTo>
                  <a:pt x="260997" y="185216"/>
                </a:lnTo>
                <a:lnTo>
                  <a:pt x="259628" y="199673"/>
                </a:lnTo>
                <a:lnTo>
                  <a:pt x="239077" y="236410"/>
                </a:lnTo>
                <a:lnTo>
                  <a:pt x="201122" y="256271"/>
                </a:lnTo>
                <a:lnTo>
                  <a:pt x="186194" y="257594"/>
                </a:lnTo>
                <a:lnTo>
                  <a:pt x="277979" y="257594"/>
                </a:lnTo>
                <a:lnTo>
                  <a:pt x="298053" y="218408"/>
                </a:lnTo>
                <a:lnTo>
                  <a:pt x="301929" y="189077"/>
                </a:lnTo>
                <a:lnTo>
                  <a:pt x="301624" y="180922"/>
                </a:lnTo>
                <a:lnTo>
                  <a:pt x="300711" y="172918"/>
                </a:lnTo>
                <a:lnTo>
                  <a:pt x="299194" y="165069"/>
                </a:lnTo>
                <a:lnTo>
                  <a:pt x="297078" y="157378"/>
                </a:lnTo>
                <a:lnTo>
                  <a:pt x="371881" y="157378"/>
                </a:lnTo>
                <a:lnTo>
                  <a:pt x="371881" y="114757"/>
                </a:lnTo>
                <a:lnTo>
                  <a:pt x="266242" y="114757"/>
                </a:lnTo>
                <a:lnTo>
                  <a:pt x="262280" y="113144"/>
                </a:lnTo>
                <a:lnTo>
                  <a:pt x="261952" y="112814"/>
                </a:lnTo>
                <a:close/>
              </a:path>
              <a:path w="372109" h="372109">
                <a:moveTo>
                  <a:pt x="371297" y="41389"/>
                </a:moveTo>
                <a:lnTo>
                  <a:pt x="317728" y="41389"/>
                </a:lnTo>
                <a:lnTo>
                  <a:pt x="321691" y="43053"/>
                </a:lnTo>
                <a:lnTo>
                  <a:pt x="328142" y="49669"/>
                </a:lnTo>
                <a:lnTo>
                  <a:pt x="329755" y="53581"/>
                </a:lnTo>
                <a:lnTo>
                  <a:pt x="329755" y="102730"/>
                </a:lnTo>
                <a:lnTo>
                  <a:pt x="328142" y="106692"/>
                </a:lnTo>
                <a:lnTo>
                  <a:pt x="321691" y="113144"/>
                </a:lnTo>
                <a:lnTo>
                  <a:pt x="317728" y="114757"/>
                </a:lnTo>
                <a:lnTo>
                  <a:pt x="371881" y="114757"/>
                </a:lnTo>
                <a:lnTo>
                  <a:pt x="371881" y="47688"/>
                </a:lnTo>
                <a:lnTo>
                  <a:pt x="371297" y="413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40"/>
          <p:cNvSpPr/>
          <p:nvPr/>
        </p:nvSpPr>
        <p:spPr>
          <a:xfrm>
            <a:off x="4572000" y="1419622"/>
            <a:ext cx="650875" cy="650875"/>
          </a:xfrm>
          <a:custGeom>
            <a:avLst/>
            <a:gdLst/>
            <a:ahLst/>
            <a:cxnLst/>
            <a:rect l="l" t="t" r="r" b="b"/>
            <a:pathLst>
              <a:path w="650875" h="650875">
                <a:moveTo>
                  <a:pt x="325335" y="0"/>
                </a:moveTo>
                <a:lnTo>
                  <a:pt x="277259" y="3527"/>
                </a:lnTo>
                <a:lnTo>
                  <a:pt x="231374" y="13774"/>
                </a:lnTo>
                <a:lnTo>
                  <a:pt x="188181" y="30237"/>
                </a:lnTo>
                <a:lnTo>
                  <a:pt x="148186" y="52413"/>
                </a:lnTo>
                <a:lnTo>
                  <a:pt x="111891" y="79798"/>
                </a:lnTo>
                <a:lnTo>
                  <a:pt x="79798" y="111891"/>
                </a:lnTo>
                <a:lnTo>
                  <a:pt x="52413" y="148186"/>
                </a:lnTo>
                <a:lnTo>
                  <a:pt x="30237" y="188181"/>
                </a:lnTo>
                <a:lnTo>
                  <a:pt x="13774" y="231374"/>
                </a:lnTo>
                <a:lnTo>
                  <a:pt x="3527" y="277259"/>
                </a:lnTo>
                <a:lnTo>
                  <a:pt x="0" y="325335"/>
                </a:lnTo>
                <a:lnTo>
                  <a:pt x="3527" y="373412"/>
                </a:lnTo>
                <a:lnTo>
                  <a:pt x="13774" y="419297"/>
                </a:lnTo>
                <a:lnTo>
                  <a:pt x="30237" y="462489"/>
                </a:lnTo>
                <a:lnTo>
                  <a:pt x="52413" y="502485"/>
                </a:lnTo>
                <a:lnTo>
                  <a:pt x="79798" y="538780"/>
                </a:lnTo>
                <a:lnTo>
                  <a:pt x="111891" y="570872"/>
                </a:lnTo>
                <a:lnTo>
                  <a:pt x="148186" y="598258"/>
                </a:lnTo>
                <a:lnTo>
                  <a:pt x="188181" y="620434"/>
                </a:lnTo>
                <a:lnTo>
                  <a:pt x="231374" y="636897"/>
                </a:lnTo>
                <a:lnTo>
                  <a:pt x="277259" y="647144"/>
                </a:lnTo>
                <a:lnTo>
                  <a:pt x="325335" y="650671"/>
                </a:lnTo>
                <a:lnTo>
                  <a:pt x="373412" y="647144"/>
                </a:lnTo>
                <a:lnTo>
                  <a:pt x="419297" y="636897"/>
                </a:lnTo>
                <a:lnTo>
                  <a:pt x="462489" y="620434"/>
                </a:lnTo>
                <a:lnTo>
                  <a:pt x="502485" y="598258"/>
                </a:lnTo>
                <a:lnTo>
                  <a:pt x="538780" y="570872"/>
                </a:lnTo>
                <a:lnTo>
                  <a:pt x="570872" y="538780"/>
                </a:lnTo>
                <a:lnTo>
                  <a:pt x="598258" y="502485"/>
                </a:lnTo>
                <a:lnTo>
                  <a:pt x="620434" y="462489"/>
                </a:lnTo>
                <a:lnTo>
                  <a:pt x="636897" y="419297"/>
                </a:lnTo>
                <a:lnTo>
                  <a:pt x="647144" y="373412"/>
                </a:lnTo>
                <a:lnTo>
                  <a:pt x="650671" y="325335"/>
                </a:lnTo>
                <a:lnTo>
                  <a:pt x="647144" y="277259"/>
                </a:lnTo>
                <a:lnTo>
                  <a:pt x="636897" y="231374"/>
                </a:lnTo>
                <a:lnTo>
                  <a:pt x="620434" y="188181"/>
                </a:lnTo>
                <a:lnTo>
                  <a:pt x="598258" y="148186"/>
                </a:lnTo>
                <a:lnTo>
                  <a:pt x="570872" y="111891"/>
                </a:lnTo>
                <a:lnTo>
                  <a:pt x="538780" y="79798"/>
                </a:lnTo>
                <a:lnTo>
                  <a:pt x="502485" y="52413"/>
                </a:lnTo>
                <a:lnTo>
                  <a:pt x="462489" y="30237"/>
                </a:lnTo>
                <a:lnTo>
                  <a:pt x="419297" y="13774"/>
                </a:lnTo>
                <a:lnTo>
                  <a:pt x="373412" y="3527"/>
                </a:lnTo>
                <a:lnTo>
                  <a:pt x="325335" y="0"/>
                </a:lnTo>
                <a:close/>
              </a:path>
            </a:pathLst>
          </a:custGeom>
          <a:solidFill>
            <a:srgbClr val="1F38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41"/>
          <p:cNvSpPr/>
          <p:nvPr/>
        </p:nvSpPr>
        <p:spPr>
          <a:xfrm>
            <a:off x="4716016" y="1635646"/>
            <a:ext cx="410209" cy="234950"/>
          </a:xfrm>
          <a:custGeom>
            <a:avLst/>
            <a:gdLst/>
            <a:ahLst/>
            <a:cxnLst/>
            <a:rect l="l" t="t" r="r" b="b"/>
            <a:pathLst>
              <a:path w="410209" h="234950">
                <a:moveTo>
                  <a:pt x="382762" y="178257"/>
                </a:moveTo>
                <a:lnTo>
                  <a:pt x="258203" y="178257"/>
                </a:lnTo>
                <a:lnTo>
                  <a:pt x="262216" y="179374"/>
                </a:lnTo>
                <a:lnTo>
                  <a:pt x="271475" y="186067"/>
                </a:lnTo>
                <a:lnTo>
                  <a:pt x="275805" y="190182"/>
                </a:lnTo>
                <a:lnTo>
                  <a:pt x="283933" y="200012"/>
                </a:lnTo>
                <a:lnTo>
                  <a:pt x="288834" y="205562"/>
                </a:lnTo>
                <a:lnTo>
                  <a:pt x="320281" y="231152"/>
                </a:lnTo>
                <a:lnTo>
                  <a:pt x="333362" y="234365"/>
                </a:lnTo>
                <a:lnTo>
                  <a:pt x="336791" y="233654"/>
                </a:lnTo>
                <a:lnTo>
                  <a:pt x="391464" y="232790"/>
                </a:lnTo>
                <a:lnTo>
                  <a:pt x="409926" y="219328"/>
                </a:lnTo>
                <a:lnTo>
                  <a:pt x="409003" y="214287"/>
                </a:lnTo>
                <a:lnTo>
                  <a:pt x="391077" y="187248"/>
                </a:lnTo>
                <a:lnTo>
                  <a:pt x="382762" y="178257"/>
                </a:lnTo>
                <a:close/>
              </a:path>
              <a:path w="410209" h="234950">
                <a:moveTo>
                  <a:pt x="72186" y="10248"/>
                </a:moveTo>
                <a:lnTo>
                  <a:pt x="13665" y="10680"/>
                </a:lnTo>
                <a:lnTo>
                  <a:pt x="7657" y="10693"/>
                </a:lnTo>
                <a:lnTo>
                  <a:pt x="3632" y="12026"/>
                </a:lnTo>
                <a:lnTo>
                  <a:pt x="0" y="21005"/>
                </a:lnTo>
                <a:lnTo>
                  <a:pt x="419" y="22923"/>
                </a:lnTo>
                <a:lnTo>
                  <a:pt x="21767" y="69168"/>
                </a:lnTo>
                <a:lnTo>
                  <a:pt x="43219" y="108545"/>
                </a:lnTo>
                <a:lnTo>
                  <a:pt x="66521" y="144954"/>
                </a:lnTo>
                <a:lnTo>
                  <a:pt x="90728" y="177177"/>
                </a:lnTo>
                <a:lnTo>
                  <a:pt x="104432" y="191566"/>
                </a:lnTo>
                <a:lnTo>
                  <a:pt x="107848" y="194983"/>
                </a:lnTo>
                <a:lnTo>
                  <a:pt x="141477" y="217944"/>
                </a:lnTo>
                <a:lnTo>
                  <a:pt x="177533" y="231124"/>
                </a:lnTo>
                <a:lnTo>
                  <a:pt x="193125" y="232885"/>
                </a:lnTo>
                <a:lnTo>
                  <a:pt x="225323" y="232778"/>
                </a:lnTo>
                <a:lnTo>
                  <a:pt x="239893" y="208648"/>
                </a:lnTo>
                <a:lnTo>
                  <a:pt x="240162" y="205536"/>
                </a:lnTo>
                <a:lnTo>
                  <a:pt x="258203" y="178257"/>
                </a:lnTo>
                <a:lnTo>
                  <a:pt x="382762" y="178257"/>
                </a:lnTo>
                <a:lnTo>
                  <a:pt x="379662" y="174904"/>
                </a:lnTo>
                <a:lnTo>
                  <a:pt x="365823" y="161467"/>
                </a:lnTo>
                <a:lnTo>
                  <a:pt x="364972" y="160604"/>
                </a:lnTo>
                <a:lnTo>
                  <a:pt x="364756" y="160591"/>
                </a:lnTo>
                <a:lnTo>
                  <a:pt x="342049" y="131622"/>
                </a:lnTo>
                <a:lnTo>
                  <a:pt x="344462" y="125793"/>
                </a:lnTo>
                <a:lnTo>
                  <a:pt x="346627" y="121561"/>
                </a:lnTo>
                <a:lnTo>
                  <a:pt x="350551" y="115490"/>
                </a:lnTo>
                <a:lnTo>
                  <a:pt x="351124" y="114693"/>
                </a:lnTo>
                <a:lnTo>
                  <a:pt x="145160" y="114693"/>
                </a:lnTo>
                <a:lnTo>
                  <a:pt x="116814" y="82575"/>
                </a:lnTo>
                <a:lnTo>
                  <a:pt x="108699" y="66636"/>
                </a:lnTo>
                <a:lnTo>
                  <a:pt x="105282" y="60439"/>
                </a:lnTo>
                <a:lnTo>
                  <a:pt x="86715" y="20929"/>
                </a:lnTo>
                <a:lnTo>
                  <a:pt x="85572" y="17945"/>
                </a:lnTo>
                <a:lnTo>
                  <a:pt x="83858" y="15671"/>
                </a:lnTo>
                <a:lnTo>
                  <a:pt x="81584" y="14096"/>
                </a:lnTo>
                <a:lnTo>
                  <a:pt x="80517" y="13449"/>
                </a:lnTo>
                <a:lnTo>
                  <a:pt x="79806" y="12890"/>
                </a:lnTo>
                <a:lnTo>
                  <a:pt x="78663" y="12280"/>
                </a:lnTo>
                <a:lnTo>
                  <a:pt x="75526" y="10998"/>
                </a:lnTo>
                <a:lnTo>
                  <a:pt x="73901" y="10528"/>
                </a:lnTo>
                <a:lnTo>
                  <a:pt x="72186" y="10248"/>
                </a:lnTo>
                <a:close/>
              </a:path>
              <a:path w="410209" h="234950">
                <a:moveTo>
                  <a:pt x="197345" y="0"/>
                </a:moveTo>
                <a:lnTo>
                  <a:pt x="153730" y="2730"/>
                </a:lnTo>
                <a:lnTo>
                  <a:pt x="135254" y="16382"/>
                </a:lnTo>
                <a:lnTo>
                  <a:pt x="145656" y="17945"/>
                </a:lnTo>
                <a:lnTo>
                  <a:pt x="151701" y="21005"/>
                </a:lnTo>
                <a:lnTo>
                  <a:pt x="155270" y="25844"/>
                </a:lnTo>
                <a:lnTo>
                  <a:pt x="156552" y="28409"/>
                </a:lnTo>
                <a:lnTo>
                  <a:pt x="157543" y="30264"/>
                </a:lnTo>
                <a:lnTo>
                  <a:pt x="161966" y="69168"/>
                </a:lnTo>
                <a:lnTo>
                  <a:pt x="161849" y="74684"/>
                </a:lnTo>
                <a:lnTo>
                  <a:pt x="153555" y="113118"/>
                </a:lnTo>
                <a:lnTo>
                  <a:pt x="149136" y="114693"/>
                </a:lnTo>
                <a:lnTo>
                  <a:pt x="351124" y="114693"/>
                </a:lnTo>
                <a:lnTo>
                  <a:pt x="351379" y="114338"/>
                </a:lnTo>
                <a:lnTo>
                  <a:pt x="252221" y="114338"/>
                </a:lnTo>
                <a:lnTo>
                  <a:pt x="249656" y="113766"/>
                </a:lnTo>
                <a:lnTo>
                  <a:pt x="239272" y="90030"/>
                </a:lnTo>
                <a:lnTo>
                  <a:pt x="239349" y="82575"/>
                </a:lnTo>
                <a:lnTo>
                  <a:pt x="239449" y="79430"/>
                </a:lnTo>
                <a:lnTo>
                  <a:pt x="239565" y="74684"/>
                </a:lnTo>
                <a:lnTo>
                  <a:pt x="239726" y="60439"/>
                </a:lnTo>
                <a:lnTo>
                  <a:pt x="240613" y="35420"/>
                </a:lnTo>
                <a:lnTo>
                  <a:pt x="240667" y="22923"/>
                </a:lnTo>
                <a:lnTo>
                  <a:pt x="233311" y="5676"/>
                </a:lnTo>
                <a:lnTo>
                  <a:pt x="231393" y="4457"/>
                </a:lnTo>
                <a:lnTo>
                  <a:pt x="205712" y="259"/>
                </a:lnTo>
                <a:lnTo>
                  <a:pt x="197345" y="0"/>
                </a:lnTo>
                <a:close/>
              </a:path>
              <a:path w="410209" h="234950">
                <a:moveTo>
                  <a:pt x="325551" y="10769"/>
                </a:moveTo>
                <a:lnTo>
                  <a:pt x="324116" y="10794"/>
                </a:lnTo>
                <a:lnTo>
                  <a:pt x="319481" y="11861"/>
                </a:lnTo>
                <a:lnTo>
                  <a:pt x="318414" y="12407"/>
                </a:lnTo>
                <a:lnTo>
                  <a:pt x="317576" y="13042"/>
                </a:lnTo>
                <a:lnTo>
                  <a:pt x="316852" y="13461"/>
                </a:lnTo>
                <a:lnTo>
                  <a:pt x="316077" y="14211"/>
                </a:lnTo>
                <a:lnTo>
                  <a:pt x="314354" y="16382"/>
                </a:lnTo>
                <a:lnTo>
                  <a:pt x="313664" y="17602"/>
                </a:lnTo>
                <a:lnTo>
                  <a:pt x="307896" y="31714"/>
                </a:lnTo>
                <a:lnTo>
                  <a:pt x="302358" y="43951"/>
                </a:lnTo>
                <a:lnTo>
                  <a:pt x="282649" y="79430"/>
                </a:lnTo>
                <a:lnTo>
                  <a:pt x="258914" y="109854"/>
                </a:lnTo>
                <a:lnTo>
                  <a:pt x="252221" y="114338"/>
                </a:lnTo>
                <a:lnTo>
                  <a:pt x="351379" y="114338"/>
                </a:lnTo>
                <a:lnTo>
                  <a:pt x="356238" y="107576"/>
                </a:lnTo>
                <a:lnTo>
                  <a:pt x="364702" y="96507"/>
                </a:lnTo>
                <a:lnTo>
                  <a:pt x="369531" y="90271"/>
                </a:lnTo>
                <a:lnTo>
                  <a:pt x="374154" y="84213"/>
                </a:lnTo>
                <a:lnTo>
                  <a:pt x="404052" y="39403"/>
                </a:lnTo>
                <a:lnTo>
                  <a:pt x="409546" y="19977"/>
                </a:lnTo>
                <a:lnTo>
                  <a:pt x="409516" y="16725"/>
                </a:lnTo>
                <a:lnTo>
                  <a:pt x="408279" y="14668"/>
                </a:lnTo>
                <a:lnTo>
                  <a:pt x="407455" y="13449"/>
                </a:lnTo>
                <a:lnTo>
                  <a:pt x="405282" y="12280"/>
                </a:lnTo>
                <a:lnTo>
                  <a:pt x="401337" y="11112"/>
                </a:lnTo>
                <a:lnTo>
                  <a:pt x="326529" y="11112"/>
                </a:lnTo>
                <a:lnTo>
                  <a:pt x="325551" y="10769"/>
                </a:lnTo>
                <a:close/>
              </a:path>
              <a:path w="410209" h="234950">
                <a:moveTo>
                  <a:pt x="393598" y="9969"/>
                </a:moveTo>
                <a:lnTo>
                  <a:pt x="388048" y="10693"/>
                </a:lnTo>
                <a:lnTo>
                  <a:pt x="326529" y="11112"/>
                </a:lnTo>
                <a:lnTo>
                  <a:pt x="401337" y="11112"/>
                </a:lnTo>
                <a:lnTo>
                  <a:pt x="398157" y="10147"/>
                </a:lnTo>
                <a:lnTo>
                  <a:pt x="393598" y="996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18"/>
          <p:cNvSpPr/>
          <p:nvPr/>
        </p:nvSpPr>
        <p:spPr>
          <a:xfrm>
            <a:off x="914347" y="4782144"/>
            <a:ext cx="369" cy="2489"/>
          </a:xfrm>
          <a:custGeom>
            <a:avLst/>
            <a:gdLst/>
            <a:ahLst/>
            <a:cxnLst/>
            <a:rect l="l" t="t" r="r" b="b"/>
            <a:pathLst>
              <a:path w="635" h="5715">
                <a:moveTo>
                  <a:pt x="246" y="5243"/>
                </a:moveTo>
                <a:lnTo>
                  <a:pt x="164" y="0"/>
                </a:lnTo>
                <a:lnTo>
                  <a:pt x="27" y="709"/>
                </a:lnTo>
                <a:lnTo>
                  <a:pt x="0" y="3686"/>
                </a:lnTo>
                <a:lnTo>
                  <a:pt x="246" y="5243"/>
                </a:lnTo>
                <a:close/>
              </a:path>
            </a:pathLst>
          </a:cu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19"/>
          <p:cNvSpPr/>
          <p:nvPr/>
        </p:nvSpPr>
        <p:spPr>
          <a:xfrm>
            <a:off x="914490" y="4760955"/>
            <a:ext cx="92546" cy="92915"/>
          </a:xfrm>
          <a:custGeom>
            <a:avLst/>
            <a:gdLst/>
            <a:ahLst/>
            <a:cxnLst/>
            <a:rect l="l" t="t" r="r" b="b"/>
            <a:pathLst>
              <a:path w="159385" h="213359">
                <a:moveTo>
                  <a:pt x="159219" y="106974"/>
                </a:moveTo>
                <a:lnTo>
                  <a:pt x="147553" y="55554"/>
                </a:lnTo>
                <a:lnTo>
                  <a:pt x="98844" y="4904"/>
                </a:lnTo>
                <a:lnTo>
                  <a:pt x="82825" y="0"/>
                </a:lnTo>
                <a:lnTo>
                  <a:pt x="65512" y="2469"/>
                </a:lnTo>
                <a:lnTo>
                  <a:pt x="46791" y="11773"/>
                </a:lnTo>
                <a:lnTo>
                  <a:pt x="26543" y="27371"/>
                </a:lnTo>
                <a:lnTo>
                  <a:pt x="0" y="53914"/>
                </a:lnTo>
                <a:lnTo>
                  <a:pt x="0" y="213134"/>
                </a:lnTo>
                <a:lnTo>
                  <a:pt x="106146" y="213134"/>
                </a:lnTo>
                <a:lnTo>
                  <a:pt x="131369" y="210256"/>
                </a:lnTo>
                <a:lnTo>
                  <a:pt x="147732" y="201037"/>
                </a:lnTo>
                <a:lnTo>
                  <a:pt x="156570" y="184598"/>
                </a:lnTo>
                <a:lnTo>
                  <a:pt x="159219" y="160060"/>
                </a:lnTo>
                <a:lnTo>
                  <a:pt x="159241" y="151655"/>
                </a:lnTo>
                <a:lnTo>
                  <a:pt x="159238" y="133536"/>
                </a:lnTo>
                <a:lnTo>
                  <a:pt x="159227" y="115408"/>
                </a:lnTo>
                <a:lnTo>
                  <a:pt x="159219" y="106974"/>
                </a:lnTo>
                <a:close/>
              </a:path>
            </a:pathLst>
          </a:cu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20"/>
          <p:cNvSpPr/>
          <p:nvPr/>
        </p:nvSpPr>
        <p:spPr>
          <a:xfrm>
            <a:off x="606323" y="4782144"/>
            <a:ext cx="369" cy="2489"/>
          </a:xfrm>
          <a:custGeom>
            <a:avLst/>
            <a:gdLst/>
            <a:ahLst/>
            <a:cxnLst/>
            <a:rect l="l" t="t" r="r" b="b"/>
            <a:pathLst>
              <a:path w="635" h="5715">
                <a:moveTo>
                  <a:pt x="0" y="5243"/>
                </a:moveTo>
                <a:lnTo>
                  <a:pt x="246" y="3686"/>
                </a:lnTo>
                <a:lnTo>
                  <a:pt x="219" y="709"/>
                </a:lnTo>
                <a:lnTo>
                  <a:pt x="82" y="0"/>
                </a:lnTo>
                <a:lnTo>
                  <a:pt x="0" y="5243"/>
                </a:lnTo>
                <a:close/>
              </a:path>
            </a:pathLst>
          </a:cu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21"/>
          <p:cNvSpPr/>
          <p:nvPr/>
        </p:nvSpPr>
        <p:spPr>
          <a:xfrm>
            <a:off x="513863" y="4760955"/>
            <a:ext cx="92546" cy="92915"/>
          </a:xfrm>
          <a:custGeom>
            <a:avLst/>
            <a:gdLst/>
            <a:ahLst/>
            <a:cxnLst/>
            <a:rect l="l" t="t" r="r" b="b"/>
            <a:pathLst>
              <a:path w="159385" h="213359">
                <a:moveTo>
                  <a:pt x="60391" y="4904"/>
                </a:moveTo>
                <a:lnTo>
                  <a:pt x="30126" y="28613"/>
                </a:lnTo>
                <a:lnTo>
                  <a:pt x="2506" y="82687"/>
                </a:lnTo>
                <a:lnTo>
                  <a:pt x="1" y="133536"/>
                </a:lnTo>
                <a:lnTo>
                  <a:pt x="0" y="151655"/>
                </a:lnTo>
                <a:lnTo>
                  <a:pt x="16" y="160060"/>
                </a:lnTo>
                <a:lnTo>
                  <a:pt x="2665" y="184596"/>
                </a:lnTo>
                <a:lnTo>
                  <a:pt x="11504" y="201031"/>
                </a:lnTo>
                <a:lnTo>
                  <a:pt x="27871" y="210245"/>
                </a:lnTo>
                <a:lnTo>
                  <a:pt x="53102" y="213121"/>
                </a:lnTo>
                <a:lnTo>
                  <a:pt x="159235" y="213121"/>
                </a:lnTo>
                <a:lnTo>
                  <a:pt x="159235" y="53901"/>
                </a:lnTo>
                <a:lnTo>
                  <a:pt x="132705" y="27371"/>
                </a:lnTo>
                <a:lnTo>
                  <a:pt x="112451" y="11773"/>
                </a:lnTo>
                <a:lnTo>
                  <a:pt x="93729" y="2469"/>
                </a:lnTo>
                <a:lnTo>
                  <a:pt x="76416" y="0"/>
                </a:lnTo>
                <a:lnTo>
                  <a:pt x="60391" y="4904"/>
                </a:lnTo>
                <a:close/>
              </a:path>
            </a:pathLst>
          </a:cu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22"/>
          <p:cNvSpPr/>
          <p:nvPr/>
        </p:nvSpPr>
        <p:spPr>
          <a:xfrm>
            <a:off x="868446" y="4645615"/>
            <a:ext cx="92546" cy="92638"/>
          </a:xfrm>
          <a:custGeom>
            <a:avLst/>
            <a:gdLst/>
            <a:ahLst/>
            <a:cxnLst/>
            <a:rect l="l" t="t" r="r" b="b"/>
            <a:pathLst>
              <a:path w="159385" h="212725">
                <a:moveTo>
                  <a:pt x="79527" y="212280"/>
                </a:moveTo>
                <a:lnTo>
                  <a:pt x="100935" y="207071"/>
                </a:lnTo>
                <a:lnTo>
                  <a:pt x="127279" y="191312"/>
                </a:lnTo>
                <a:lnTo>
                  <a:pt x="149632" y="164810"/>
                </a:lnTo>
                <a:lnTo>
                  <a:pt x="159067" y="127368"/>
                </a:lnTo>
                <a:lnTo>
                  <a:pt x="159067" y="84912"/>
                </a:lnTo>
                <a:lnTo>
                  <a:pt x="151915" y="47470"/>
                </a:lnTo>
                <a:lnTo>
                  <a:pt x="133365" y="20967"/>
                </a:lnTo>
                <a:lnTo>
                  <a:pt x="107782" y="5209"/>
                </a:lnTo>
                <a:lnTo>
                  <a:pt x="79527" y="0"/>
                </a:lnTo>
                <a:lnTo>
                  <a:pt x="51804" y="5209"/>
                </a:lnTo>
                <a:lnTo>
                  <a:pt x="26166" y="20967"/>
                </a:lnTo>
                <a:lnTo>
                  <a:pt x="7327" y="47470"/>
                </a:lnTo>
                <a:lnTo>
                  <a:pt x="0" y="84912"/>
                </a:lnTo>
                <a:lnTo>
                  <a:pt x="0" y="127368"/>
                </a:lnTo>
                <a:lnTo>
                  <a:pt x="9591" y="164810"/>
                </a:lnTo>
                <a:lnTo>
                  <a:pt x="32205" y="191312"/>
                </a:lnTo>
                <a:lnTo>
                  <a:pt x="58598" y="207071"/>
                </a:lnTo>
                <a:lnTo>
                  <a:pt x="79527" y="212280"/>
                </a:lnTo>
                <a:close/>
              </a:path>
            </a:pathLst>
          </a:cu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23"/>
          <p:cNvSpPr/>
          <p:nvPr/>
        </p:nvSpPr>
        <p:spPr>
          <a:xfrm>
            <a:off x="637144" y="4738202"/>
            <a:ext cx="246667" cy="127205"/>
          </a:xfrm>
          <a:custGeom>
            <a:avLst/>
            <a:gdLst/>
            <a:ahLst/>
            <a:cxnLst/>
            <a:rect l="l" t="t" r="r" b="b"/>
            <a:pathLst>
              <a:path w="424814" h="292100">
                <a:moveTo>
                  <a:pt x="423664" y="105841"/>
                </a:moveTo>
                <a:lnTo>
                  <a:pt x="423613" y="105422"/>
                </a:lnTo>
                <a:lnTo>
                  <a:pt x="423499" y="105028"/>
                </a:lnTo>
                <a:lnTo>
                  <a:pt x="423461" y="104622"/>
                </a:lnTo>
                <a:lnTo>
                  <a:pt x="422839" y="99618"/>
                </a:lnTo>
                <a:lnTo>
                  <a:pt x="421886" y="94741"/>
                </a:lnTo>
                <a:lnTo>
                  <a:pt x="420565" y="89941"/>
                </a:lnTo>
                <a:lnTo>
                  <a:pt x="418065" y="82245"/>
                </a:lnTo>
                <a:lnTo>
                  <a:pt x="414861" y="74798"/>
                </a:lnTo>
                <a:lnTo>
                  <a:pt x="410865" y="67449"/>
                </a:lnTo>
                <a:lnTo>
                  <a:pt x="406037" y="60172"/>
                </a:lnTo>
                <a:lnTo>
                  <a:pt x="368235" y="24122"/>
                </a:lnTo>
                <a:lnTo>
                  <a:pt x="331619" y="2962"/>
                </a:lnTo>
                <a:lnTo>
                  <a:pt x="318432" y="0"/>
                </a:lnTo>
                <a:lnTo>
                  <a:pt x="307636" y="2086"/>
                </a:lnTo>
                <a:lnTo>
                  <a:pt x="296548" y="8159"/>
                </a:lnTo>
                <a:lnTo>
                  <a:pt x="284172" y="17937"/>
                </a:lnTo>
                <a:lnTo>
                  <a:pt x="269512" y="31140"/>
                </a:lnTo>
                <a:lnTo>
                  <a:pt x="249890" y="49148"/>
                </a:lnTo>
                <a:lnTo>
                  <a:pt x="245941" y="54188"/>
                </a:lnTo>
                <a:lnTo>
                  <a:pt x="236750" y="64630"/>
                </a:lnTo>
                <a:lnTo>
                  <a:pt x="224728" y="74948"/>
                </a:lnTo>
                <a:lnTo>
                  <a:pt x="212285" y="79616"/>
                </a:lnTo>
                <a:lnTo>
                  <a:pt x="199843" y="74948"/>
                </a:lnTo>
                <a:lnTo>
                  <a:pt x="187822" y="64630"/>
                </a:lnTo>
                <a:lnTo>
                  <a:pt x="178635" y="54188"/>
                </a:lnTo>
                <a:lnTo>
                  <a:pt x="174693" y="49148"/>
                </a:lnTo>
                <a:lnTo>
                  <a:pt x="155110" y="31140"/>
                </a:lnTo>
                <a:lnTo>
                  <a:pt x="140409" y="17937"/>
                </a:lnTo>
                <a:lnTo>
                  <a:pt x="128030" y="8159"/>
                </a:lnTo>
                <a:lnTo>
                  <a:pt x="116942" y="2086"/>
                </a:lnTo>
                <a:lnTo>
                  <a:pt x="106151" y="0"/>
                </a:lnTo>
                <a:lnTo>
                  <a:pt x="99338" y="729"/>
                </a:lnTo>
                <a:lnTo>
                  <a:pt x="56706" y="24713"/>
                </a:lnTo>
                <a:lnTo>
                  <a:pt x="18585" y="60083"/>
                </a:lnTo>
                <a:lnTo>
                  <a:pt x="18445" y="60248"/>
                </a:lnTo>
                <a:lnTo>
                  <a:pt x="13674" y="67472"/>
                </a:lnTo>
                <a:lnTo>
                  <a:pt x="9720" y="74772"/>
                </a:lnTo>
                <a:lnTo>
                  <a:pt x="6547" y="82171"/>
                </a:lnTo>
                <a:lnTo>
                  <a:pt x="4120" y="89687"/>
                </a:lnTo>
                <a:lnTo>
                  <a:pt x="4031" y="89865"/>
                </a:lnTo>
                <a:lnTo>
                  <a:pt x="2697" y="94741"/>
                </a:lnTo>
                <a:lnTo>
                  <a:pt x="1745" y="99555"/>
                </a:lnTo>
                <a:lnTo>
                  <a:pt x="1135" y="104508"/>
                </a:lnTo>
                <a:lnTo>
                  <a:pt x="1084" y="104965"/>
                </a:lnTo>
                <a:lnTo>
                  <a:pt x="957" y="105409"/>
                </a:lnTo>
                <a:lnTo>
                  <a:pt x="919" y="105854"/>
                </a:lnTo>
                <a:lnTo>
                  <a:pt x="335" y="111124"/>
                </a:lnTo>
                <a:lnTo>
                  <a:pt x="5" y="116497"/>
                </a:lnTo>
                <a:lnTo>
                  <a:pt x="5" y="122072"/>
                </a:lnTo>
                <a:lnTo>
                  <a:pt x="3" y="140502"/>
                </a:lnTo>
                <a:lnTo>
                  <a:pt x="0" y="180481"/>
                </a:lnTo>
                <a:lnTo>
                  <a:pt x="0" y="220443"/>
                </a:lnTo>
                <a:lnTo>
                  <a:pt x="2833" y="263036"/>
                </a:lnTo>
                <a:lnTo>
                  <a:pt x="53078" y="291909"/>
                </a:lnTo>
                <a:lnTo>
                  <a:pt x="371505" y="291909"/>
                </a:lnTo>
                <a:lnTo>
                  <a:pt x="396340" y="289036"/>
                </a:lnTo>
                <a:lnTo>
                  <a:pt x="412750" y="279825"/>
                </a:lnTo>
                <a:lnTo>
                  <a:pt x="421810" y="263384"/>
                </a:lnTo>
                <a:lnTo>
                  <a:pt x="424591" y="238823"/>
                </a:lnTo>
                <a:lnTo>
                  <a:pt x="424589" y="220443"/>
                </a:lnTo>
                <a:lnTo>
                  <a:pt x="424585" y="180481"/>
                </a:lnTo>
                <a:lnTo>
                  <a:pt x="424581" y="140502"/>
                </a:lnTo>
                <a:lnTo>
                  <a:pt x="424579" y="122072"/>
                </a:lnTo>
                <a:lnTo>
                  <a:pt x="424579" y="116497"/>
                </a:lnTo>
                <a:lnTo>
                  <a:pt x="424236" y="111124"/>
                </a:lnTo>
                <a:lnTo>
                  <a:pt x="423664" y="105841"/>
                </a:lnTo>
                <a:close/>
              </a:path>
            </a:pathLst>
          </a:cu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24"/>
          <p:cNvSpPr/>
          <p:nvPr/>
        </p:nvSpPr>
        <p:spPr>
          <a:xfrm>
            <a:off x="560279" y="4645615"/>
            <a:ext cx="92546" cy="92638"/>
          </a:xfrm>
          <a:custGeom>
            <a:avLst/>
            <a:gdLst/>
            <a:ahLst/>
            <a:cxnLst/>
            <a:rect l="l" t="t" r="r" b="b"/>
            <a:pathLst>
              <a:path w="159385" h="212725">
                <a:moveTo>
                  <a:pt x="79527" y="212280"/>
                </a:moveTo>
                <a:lnTo>
                  <a:pt x="100940" y="207071"/>
                </a:lnTo>
                <a:lnTo>
                  <a:pt x="127284" y="191312"/>
                </a:lnTo>
                <a:lnTo>
                  <a:pt x="149634" y="164810"/>
                </a:lnTo>
                <a:lnTo>
                  <a:pt x="159067" y="127368"/>
                </a:lnTo>
                <a:lnTo>
                  <a:pt x="159067" y="84912"/>
                </a:lnTo>
                <a:lnTo>
                  <a:pt x="151916" y="47470"/>
                </a:lnTo>
                <a:lnTo>
                  <a:pt x="133370" y="20967"/>
                </a:lnTo>
                <a:lnTo>
                  <a:pt x="107787" y="5209"/>
                </a:lnTo>
                <a:lnTo>
                  <a:pt x="79527" y="0"/>
                </a:lnTo>
                <a:lnTo>
                  <a:pt x="51804" y="5209"/>
                </a:lnTo>
                <a:lnTo>
                  <a:pt x="26166" y="20967"/>
                </a:lnTo>
                <a:lnTo>
                  <a:pt x="7327" y="47470"/>
                </a:lnTo>
                <a:lnTo>
                  <a:pt x="0" y="84912"/>
                </a:lnTo>
                <a:lnTo>
                  <a:pt x="0" y="127368"/>
                </a:lnTo>
                <a:lnTo>
                  <a:pt x="9593" y="164810"/>
                </a:lnTo>
                <a:lnTo>
                  <a:pt x="32210" y="191312"/>
                </a:lnTo>
                <a:lnTo>
                  <a:pt x="58603" y="207071"/>
                </a:lnTo>
                <a:lnTo>
                  <a:pt x="79527" y="212280"/>
                </a:lnTo>
                <a:close/>
              </a:path>
            </a:pathLst>
          </a:cu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25"/>
          <p:cNvSpPr/>
          <p:nvPr/>
        </p:nvSpPr>
        <p:spPr>
          <a:xfrm>
            <a:off x="683568" y="4587974"/>
            <a:ext cx="153752" cy="139096"/>
          </a:xfrm>
          <a:custGeom>
            <a:avLst/>
            <a:gdLst/>
            <a:ahLst/>
            <a:cxnLst/>
            <a:rect l="l" t="t" r="r" b="b"/>
            <a:pathLst>
              <a:path w="264794" h="319404">
                <a:moveTo>
                  <a:pt x="132333" y="318795"/>
                </a:moveTo>
                <a:lnTo>
                  <a:pt x="174679" y="310126"/>
                </a:lnTo>
                <a:lnTo>
                  <a:pt x="211071" y="286504"/>
                </a:lnTo>
                <a:lnTo>
                  <a:pt x="239523" y="251504"/>
                </a:lnTo>
                <a:lnTo>
                  <a:pt x="258050" y="208701"/>
                </a:lnTo>
                <a:lnTo>
                  <a:pt x="264667" y="161671"/>
                </a:lnTo>
                <a:lnTo>
                  <a:pt x="264667" y="136626"/>
                </a:lnTo>
                <a:lnTo>
                  <a:pt x="258050" y="91732"/>
                </a:lnTo>
                <a:lnTo>
                  <a:pt x="239523" y="54013"/>
                </a:lnTo>
                <a:lnTo>
                  <a:pt x="211071" y="25078"/>
                </a:lnTo>
                <a:lnTo>
                  <a:pt x="174679" y="6537"/>
                </a:lnTo>
                <a:lnTo>
                  <a:pt x="132333" y="0"/>
                </a:lnTo>
                <a:lnTo>
                  <a:pt x="89983" y="6536"/>
                </a:lnTo>
                <a:lnTo>
                  <a:pt x="53591" y="25075"/>
                </a:lnTo>
                <a:lnTo>
                  <a:pt x="25140" y="54008"/>
                </a:lnTo>
                <a:lnTo>
                  <a:pt x="6615" y="91727"/>
                </a:lnTo>
                <a:lnTo>
                  <a:pt x="0" y="136626"/>
                </a:lnTo>
                <a:lnTo>
                  <a:pt x="0" y="161671"/>
                </a:lnTo>
                <a:lnTo>
                  <a:pt x="6615" y="208701"/>
                </a:lnTo>
                <a:lnTo>
                  <a:pt x="25140" y="251504"/>
                </a:lnTo>
                <a:lnTo>
                  <a:pt x="53591" y="286504"/>
                </a:lnTo>
                <a:lnTo>
                  <a:pt x="89983" y="310126"/>
                </a:lnTo>
                <a:lnTo>
                  <a:pt x="132333" y="318795"/>
                </a:lnTo>
                <a:close/>
              </a:path>
            </a:pathLst>
          </a:cu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17"/>
          <p:cNvSpPr txBox="1"/>
          <p:nvPr/>
        </p:nvSpPr>
        <p:spPr>
          <a:xfrm>
            <a:off x="1187624" y="4587974"/>
            <a:ext cx="2196971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b="1" spc="-10" dirty="0">
                <a:solidFill>
                  <a:srgbClr val="92D050"/>
                </a:solidFill>
                <a:latin typeface="Century Gothic"/>
                <a:cs typeface="Century Gothic"/>
              </a:rPr>
              <a:t>Будь </a:t>
            </a:r>
            <a:r>
              <a:rPr b="1" spc="-5" dirty="0">
                <a:solidFill>
                  <a:srgbClr val="92D050"/>
                </a:solidFill>
                <a:latin typeface="Century Gothic"/>
                <a:cs typeface="Century Gothic"/>
              </a:rPr>
              <a:t>с</a:t>
            </a:r>
            <a:r>
              <a:rPr b="1" spc="-90" dirty="0">
                <a:solidFill>
                  <a:srgbClr val="92D050"/>
                </a:solidFill>
                <a:latin typeface="Century Gothic"/>
                <a:cs typeface="Century Gothic"/>
              </a:rPr>
              <a:t> </a:t>
            </a:r>
            <a:r>
              <a:rPr b="1" spc="-15" dirty="0">
                <a:solidFill>
                  <a:srgbClr val="92D050"/>
                </a:solidFill>
                <a:latin typeface="Century Gothic"/>
                <a:cs typeface="Century Gothic"/>
              </a:rPr>
              <a:t>нами!</a:t>
            </a:r>
            <a:endParaRPr dirty="0">
              <a:solidFill>
                <a:srgbClr val="92D050"/>
              </a:solidFill>
              <a:latin typeface="Century Gothic"/>
              <a:cs typeface="Century Gothic"/>
            </a:endParaRPr>
          </a:p>
        </p:txBody>
      </p:sp>
      <p:sp>
        <p:nvSpPr>
          <p:cNvPr id="61" name="Shape 268"/>
          <p:cNvSpPr txBox="1">
            <a:spLocks/>
          </p:cNvSpPr>
          <p:nvPr/>
        </p:nvSpPr>
        <p:spPr>
          <a:xfrm>
            <a:off x="5364088" y="2427734"/>
            <a:ext cx="3923928" cy="43204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ct val="100000"/>
              <a:buFont typeface="Karla"/>
              <a:buNone/>
              <a:tabLst/>
              <a:defRPr/>
            </a:pPr>
            <a:r>
              <a:rPr kumimoji="0" lang="e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4C52"/>
                </a:solidFill>
                <a:effectLst/>
                <a:uLnTx/>
                <a:uFillTx/>
                <a:latin typeface="Karla"/>
                <a:ea typeface="Karla"/>
                <a:cs typeface="Karla"/>
                <a:sym typeface="Karla"/>
              </a:rPr>
              <a:t>insta:</a:t>
            </a:r>
            <a:r>
              <a:rPr kumimoji="0" lang="en" sz="2400" b="0" i="0" u="none" strike="noStrike" kern="0" cap="none" spc="0" normalizeH="0" noProof="0" dirty="0" smtClean="0">
                <a:ln>
                  <a:noFill/>
                </a:ln>
                <a:solidFill>
                  <a:srgbClr val="004C52"/>
                </a:solidFill>
                <a:effectLst/>
                <a:uLnTx/>
                <a:uFillTx/>
                <a:latin typeface="Karla"/>
                <a:ea typeface="Karla"/>
                <a:cs typeface="Karla"/>
                <a:sym typeface="Karla"/>
              </a:rPr>
              <a:t> irvc_volunteer</a:t>
            </a:r>
            <a:endParaRPr kumimoji="0" lang="en" sz="2400" b="0" i="0" u="none" strike="noStrike" kern="0" cap="none" spc="0" normalizeH="0" baseline="0" noProof="0" dirty="0">
              <a:ln>
                <a:noFill/>
              </a:ln>
              <a:solidFill>
                <a:srgbClr val="004C52"/>
              </a:solidFill>
              <a:effectLst/>
              <a:uLnTx/>
              <a:uFillTx/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62" name="object 48"/>
          <p:cNvSpPr/>
          <p:nvPr/>
        </p:nvSpPr>
        <p:spPr>
          <a:xfrm>
            <a:off x="4572000" y="3147814"/>
            <a:ext cx="650875" cy="650875"/>
          </a:xfrm>
          <a:custGeom>
            <a:avLst/>
            <a:gdLst/>
            <a:ahLst/>
            <a:cxnLst/>
            <a:rect l="l" t="t" r="r" b="b"/>
            <a:pathLst>
              <a:path w="650875" h="650875">
                <a:moveTo>
                  <a:pt x="325335" y="0"/>
                </a:moveTo>
                <a:lnTo>
                  <a:pt x="277259" y="3527"/>
                </a:lnTo>
                <a:lnTo>
                  <a:pt x="231374" y="13774"/>
                </a:lnTo>
                <a:lnTo>
                  <a:pt x="188181" y="30237"/>
                </a:lnTo>
                <a:lnTo>
                  <a:pt x="148186" y="52413"/>
                </a:lnTo>
                <a:lnTo>
                  <a:pt x="111891" y="79798"/>
                </a:lnTo>
                <a:lnTo>
                  <a:pt x="79798" y="111891"/>
                </a:lnTo>
                <a:lnTo>
                  <a:pt x="52413" y="148186"/>
                </a:lnTo>
                <a:lnTo>
                  <a:pt x="30237" y="188181"/>
                </a:lnTo>
                <a:lnTo>
                  <a:pt x="13774" y="231374"/>
                </a:lnTo>
                <a:lnTo>
                  <a:pt x="3527" y="277259"/>
                </a:lnTo>
                <a:lnTo>
                  <a:pt x="0" y="325335"/>
                </a:lnTo>
                <a:lnTo>
                  <a:pt x="3527" y="373412"/>
                </a:lnTo>
                <a:lnTo>
                  <a:pt x="13774" y="419297"/>
                </a:lnTo>
                <a:lnTo>
                  <a:pt x="30237" y="462489"/>
                </a:lnTo>
                <a:lnTo>
                  <a:pt x="52413" y="502485"/>
                </a:lnTo>
                <a:lnTo>
                  <a:pt x="79798" y="538780"/>
                </a:lnTo>
                <a:lnTo>
                  <a:pt x="111891" y="570872"/>
                </a:lnTo>
                <a:lnTo>
                  <a:pt x="148186" y="598258"/>
                </a:lnTo>
                <a:lnTo>
                  <a:pt x="188181" y="620434"/>
                </a:lnTo>
                <a:lnTo>
                  <a:pt x="231374" y="636897"/>
                </a:lnTo>
                <a:lnTo>
                  <a:pt x="277259" y="647144"/>
                </a:lnTo>
                <a:lnTo>
                  <a:pt x="325335" y="650671"/>
                </a:lnTo>
                <a:lnTo>
                  <a:pt x="373412" y="647144"/>
                </a:lnTo>
                <a:lnTo>
                  <a:pt x="419297" y="636897"/>
                </a:lnTo>
                <a:lnTo>
                  <a:pt x="462489" y="620434"/>
                </a:lnTo>
                <a:lnTo>
                  <a:pt x="502485" y="598258"/>
                </a:lnTo>
                <a:lnTo>
                  <a:pt x="538780" y="570872"/>
                </a:lnTo>
                <a:lnTo>
                  <a:pt x="570872" y="538780"/>
                </a:lnTo>
                <a:lnTo>
                  <a:pt x="598258" y="502485"/>
                </a:lnTo>
                <a:lnTo>
                  <a:pt x="620434" y="462489"/>
                </a:lnTo>
                <a:lnTo>
                  <a:pt x="636897" y="419297"/>
                </a:lnTo>
                <a:lnTo>
                  <a:pt x="647144" y="373412"/>
                </a:lnTo>
                <a:lnTo>
                  <a:pt x="650671" y="325335"/>
                </a:lnTo>
                <a:lnTo>
                  <a:pt x="647144" y="277259"/>
                </a:lnTo>
                <a:lnTo>
                  <a:pt x="636897" y="231374"/>
                </a:lnTo>
                <a:lnTo>
                  <a:pt x="620434" y="188181"/>
                </a:lnTo>
                <a:lnTo>
                  <a:pt x="598258" y="148186"/>
                </a:lnTo>
                <a:lnTo>
                  <a:pt x="570872" y="111891"/>
                </a:lnTo>
                <a:lnTo>
                  <a:pt x="538780" y="79798"/>
                </a:lnTo>
                <a:lnTo>
                  <a:pt x="502485" y="52413"/>
                </a:lnTo>
                <a:lnTo>
                  <a:pt x="462489" y="30237"/>
                </a:lnTo>
                <a:lnTo>
                  <a:pt x="419297" y="13774"/>
                </a:lnTo>
                <a:lnTo>
                  <a:pt x="373412" y="3527"/>
                </a:lnTo>
                <a:lnTo>
                  <a:pt x="325335" y="0"/>
                </a:lnTo>
                <a:close/>
              </a:path>
            </a:pathLst>
          </a:custGeom>
          <a:solidFill>
            <a:srgbClr val="1F38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Shape 268"/>
          <p:cNvSpPr txBox="1">
            <a:spLocks/>
          </p:cNvSpPr>
          <p:nvPr/>
        </p:nvSpPr>
        <p:spPr>
          <a:xfrm>
            <a:off x="5364088" y="3291830"/>
            <a:ext cx="3923928" cy="43204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ct val="100000"/>
              <a:buFont typeface="Karla"/>
              <a:buNone/>
              <a:tabLst/>
              <a:defRPr/>
            </a:pPr>
            <a:r>
              <a:rPr lang="en" sz="2400" dirty="0" smtClean="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rPr>
              <a:t>t.me://irvc_volonteer</a:t>
            </a:r>
            <a:endParaRPr kumimoji="0" lang="en" sz="2400" b="0" i="0" u="none" strike="noStrike" kern="0" cap="none" spc="0" normalizeH="0" baseline="0" noProof="0" dirty="0">
              <a:ln>
                <a:noFill/>
              </a:ln>
              <a:solidFill>
                <a:srgbClr val="004C52"/>
              </a:solidFill>
              <a:effectLst/>
              <a:uLnTx/>
              <a:uFillTx/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calu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79</Words>
  <Application>Microsoft Office PowerPoint</Application>
  <PresentationFormat>Экран (16:9)</PresentationFormat>
  <Paragraphs>24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Raleway</vt:lpstr>
      <vt:lpstr>Karla</vt:lpstr>
      <vt:lpstr>Aharoni</vt:lpstr>
      <vt:lpstr>Century Gothic</vt:lpstr>
      <vt:lpstr>Escalus template</vt:lpstr>
      <vt:lpstr>Иркутский региональный волонтерский центр</vt:lpstr>
      <vt:lpstr>Взаимная улыбка</vt:lpstr>
      <vt:lpstr>Взаимная улыбка</vt:lpstr>
      <vt:lpstr>Взаимная улыбка</vt:lpstr>
      <vt:lpstr>Взаимная улыбка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Иркутский региональный волонтерский центр</dc:title>
  <dc:creator>Anastasia</dc:creator>
  <cp:lastModifiedBy>Дубровина</cp:lastModifiedBy>
  <cp:revision>26</cp:revision>
  <dcterms:modified xsi:type="dcterms:W3CDTF">2018-04-11T08:06:33Z</dcterms:modified>
</cp:coreProperties>
</file>