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94" r:id="rId3"/>
    <p:sldId id="258" r:id="rId4"/>
    <p:sldId id="284" r:id="rId5"/>
    <p:sldId id="334" r:id="rId6"/>
    <p:sldId id="312" r:id="rId7"/>
    <p:sldId id="296" r:id="rId8"/>
    <p:sldId id="266" r:id="rId9"/>
    <p:sldId id="267" r:id="rId10"/>
    <p:sldId id="317" r:id="rId11"/>
    <p:sldId id="322" r:id="rId12"/>
    <p:sldId id="293" r:id="rId13"/>
    <p:sldId id="278" r:id="rId14"/>
  </p:sldIdLst>
  <p:sldSz cx="9144000" cy="5143500" type="screen16x9"/>
  <p:notesSz cx="6858000" cy="9144000"/>
  <p:embeddedFontLst>
    <p:embeddedFont>
      <p:font typeface="Raleway" charset="0"/>
      <p:regular r:id="rId16"/>
      <p:bold r:id="rId17"/>
      <p:italic r:id="rId18"/>
      <p:boldItalic r:id="rId19"/>
    </p:embeddedFont>
    <p:embeddedFont>
      <p:font typeface="Karla" charset="0"/>
      <p:regular r:id="rId20"/>
      <p:bold r:id="rId21"/>
      <p:italic r:id="rId22"/>
      <p:boldItalic r:id="rId23"/>
    </p:embeddedFont>
    <p:embeddedFont>
      <p:font typeface="Arabic Typesetting" pitchFamily="66" charset="-78"/>
      <p:regular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Arial Unicode MS" pitchFamily="34" charset="-128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66F88B3-508E-44FE-81A0-3E77B961F29A}">
  <a:tblStyle styleId="{066F88B3-508E-44FE-81A0-3E77B961F2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90" d="100"/>
          <a:sy n="90" d="100"/>
        </p:scale>
        <p:origin x="-1422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1267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58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31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565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218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815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815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7"/>
          <p:cNvSpPr txBox="1">
            <a:spLocks noGrp="1" noChangeArrowheads="1"/>
          </p:cNvSpPr>
          <p:nvPr/>
        </p:nvSpPr>
        <p:spPr bwMode="auto">
          <a:xfrm>
            <a:off x="3881208" y="8685103"/>
            <a:ext cx="2959510" cy="4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C4E1BDF7-DB90-4EA2-84AF-DE704E962952}" type="slidenum">
              <a:rPr lang="ru-RU" altLang="ru-RU" sz="12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6</a:t>
            </a:fld>
            <a:endParaRPr lang="ru-RU" altLang="ru-RU" sz="1200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95325"/>
            <a:ext cx="607060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71135" cy="4100205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80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1451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778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583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4C5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0" t="0" r="0" b="0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0" t="0" r="0" b="0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5" name="Shape 25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3A3C6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9" r:id="rId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0" y="1419622"/>
            <a:ext cx="6948264" cy="216024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Иркутский региональный волонтерский центр</a:t>
            </a:r>
            <a:endParaRPr lang="en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20272" y="1347614"/>
            <a:ext cx="2007684" cy="2769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560840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5486"/>
            <a:ext cx="77048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Ресурсный волонтерский центр Чемпионата </a:t>
            </a:r>
            <a:r>
              <a:rPr lang="en-US" sz="1600" b="1" dirty="0" smtClean="0"/>
              <a:t>WorldSkills-2019 Kazan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587974"/>
            <a:ext cx="68407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Август 2019, г. Казань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40352" y="1923678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587974"/>
            <a:ext cx="69127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84368" y="2355726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4587974"/>
            <a:ext cx="68407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Август 2019, г. Казань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403648" y="2355726"/>
            <a:ext cx="5906627" cy="77837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  <a:buNone/>
            </a:pPr>
            <a:r>
              <a:rPr lang="ru-RU" dirty="0" smtClean="0"/>
              <a:t>Пускай во всем, что совершаешь ты Проступит след душевной чистоты: Ведь сила не во внешности твоей, </a:t>
            </a:r>
            <a:br>
              <a:rPr lang="ru-RU" dirty="0" smtClean="0"/>
            </a:br>
            <a:r>
              <a:rPr lang="ru-RU" dirty="0" smtClean="0"/>
              <a:t>А только в человечности твоей </a:t>
            </a:r>
            <a:br>
              <a:rPr lang="ru-RU" dirty="0" smtClean="0"/>
            </a:br>
            <a:r>
              <a:rPr lang="ru-RU" dirty="0" smtClean="0"/>
              <a:t>Муса </a:t>
            </a:r>
            <a:r>
              <a:rPr lang="ru-RU" dirty="0" err="1" smtClean="0"/>
              <a:t>Джалиль</a:t>
            </a:r>
            <a:r>
              <a:rPr lang="en" dirty="0" smtClean="0">
                <a:solidFill>
                  <a:srgbClr val="004C52"/>
                </a:solidFill>
              </a:rPr>
              <a:t> ❤</a:t>
            </a:r>
            <a:endParaRPr lang="ru-RU" dirty="0">
              <a:solidFill>
                <a:srgbClr val="004C5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84368" y="1635646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4294967295"/>
          </p:nvPr>
        </p:nvSpPr>
        <p:spPr>
          <a:xfrm>
            <a:off x="5220072" y="1491630"/>
            <a:ext cx="3923928" cy="43204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Vk.com/</a:t>
            </a:r>
            <a:r>
              <a:rPr lang="en-US" sz="2400" dirty="0" err="1" smtClean="0"/>
              <a:t>irkutskievolontery</a:t>
            </a:r>
            <a:endParaRPr lang="en" sz="2400" dirty="0"/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539552" y="267493"/>
            <a:ext cx="72728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4" marR="2633" lvl="0" indent="0" algn="l" defTabSz="914400" rtl="0" eaLnBrk="1" fontAlgn="auto" latinLnBrk="0" hangingPunct="1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26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Стать частью</a:t>
            </a:r>
            <a:r>
              <a:rPr kumimoji="0" lang="ru-RU" sz="2400" b="1" i="0" u="none" strike="noStrike" kern="0" cap="none" spc="-132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ru-RU" sz="2400" b="1" i="0" u="none" strike="noStrike" kern="0" cap="none" spc="-34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волонтерского движения страны</a:t>
            </a:r>
            <a:r>
              <a:rPr kumimoji="0" lang="ru-RU" sz="2400" b="0" i="0" u="none" strike="noStrike" kern="0" cap="none" spc="-34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endParaRPr kumimoji="0" lang="ru-RU" sz="2400" b="0" i="0" u="none" strike="noStrike" kern="0" cap="none" spc="-34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39552" y="3435846"/>
            <a:ext cx="395536" cy="360040"/>
          </a:xfrm>
          <a:custGeom>
            <a:avLst/>
            <a:gdLst/>
            <a:ahLst/>
            <a:cxnLst/>
            <a:rect l="l" t="t" r="r" b="b"/>
            <a:pathLst>
              <a:path w="621664" h="631190">
                <a:moveTo>
                  <a:pt x="471941" y="0"/>
                </a:moveTo>
                <a:lnTo>
                  <a:pt x="69507" y="396468"/>
                </a:lnTo>
                <a:lnTo>
                  <a:pt x="67043" y="401878"/>
                </a:lnTo>
                <a:lnTo>
                  <a:pt x="66751" y="402361"/>
                </a:lnTo>
                <a:lnTo>
                  <a:pt x="0" y="603885"/>
                </a:lnTo>
                <a:lnTo>
                  <a:pt x="1930" y="612114"/>
                </a:lnTo>
                <a:lnTo>
                  <a:pt x="7442" y="617651"/>
                </a:lnTo>
                <a:lnTo>
                  <a:pt x="11709" y="620522"/>
                </a:lnTo>
                <a:lnTo>
                  <a:pt x="15290" y="626668"/>
                </a:lnTo>
                <a:lnTo>
                  <a:pt x="21628" y="630974"/>
                </a:lnTo>
                <a:lnTo>
                  <a:pt x="518960" y="630974"/>
                </a:lnTo>
                <a:lnTo>
                  <a:pt x="526984" y="629344"/>
                </a:lnTo>
                <a:lnTo>
                  <a:pt x="533531" y="624903"/>
                </a:lnTo>
                <a:lnTo>
                  <a:pt x="537942" y="618318"/>
                </a:lnTo>
                <a:lnTo>
                  <a:pt x="539559" y="610260"/>
                </a:lnTo>
                <a:lnTo>
                  <a:pt x="537942" y="602201"/>
                </a:lnTo>
                <a:lnTo>
                  <a:pt x="533531" y="595617"/>
                </a:lnTo>
                <a:lnTo>
                  <a:pt x="526984" y="591175"/>
                </a:lnTo>
                <a:lnTo>
                  <a:pt x="518960" y="589546"/>
                </a:lnTo>
                <a:lnTo>
                  <a:pt x="127101" y="589546"/>
                </a:lnTo>
                <a:lnTo>
                  <a:pt x="184686" y="570230"/>
                </a:lnTo>
                <a:lnTo>
                  <a:pt x="54521" y="570230"/>
                </a:lnTo>
                <a:lnTo>
                  <a:pt x="95262" y="447255"/>
                </a:lnTo>
                <a:lnTo>
                  <a:pt x="153483" y="447255"/>
                </a:lnTo>
                <a:lnTo>
                  <a:pt x="115379" y="408889"/>
                </a:lnTo>
                <a:lnTo>
                  <a:pt x="407403" y="114973"/>
                </a:lnTo>
                <a:lnTo>
                  <a:pt x="465612" y="114973"/>
                </a:lnTo>
                <a:lnTo>
                  <a:pt x="436498" y="85674"/>
                </a:lnTo>
                <a:lnTo>
                  <a:pt x="471931" y="50025"/>
                </a:lnTo>
                <a:lnTo>
                  <a:pt x="530164" y="50025"/>
                </a:lnTo>
                <a:lnTo>
                  <a:pt x="486486" y="6057"/>
                </a:lnTo>
                <a:lnTo>
                  <a:pt x="479684" y="1518"/>
                </a:lnTo>
                <a:lnTo>
                  <a:pt x="471941" y="0"/>
                </a:lnTo>
                <a:close/>
              </a:path>
              <a:path w="621664" h="631190">
                <a:moveTo>
                  <a:pt x="153483" y="447255"/>
                </a:moveTo>
                <a:lnTo>
                  <a:pt x="95262" y="447255"/>
                </a:lnTo>
                <a:lnTo>
                  <a:pt x="176707" y="529259"/>
                </a:lnTo>
                <a:lnTo>
                  <a:pt x="54521" y="570230"/>
                </a:lnTo>
                <a:lnTo>
                  <a:pt x="184686" y="570230"/>
                </a:lnTo>
                <a:lnTo>
                  <a:pt x="221335" y="557936"/>
                </a:lnTo>
                <a:lnTo>
                  <a:pt x="221868" y="557606"/>
                </a:lnTo>
                <a:lnTo>
                  <a:pt x="224650" y="556552"/>
                </a:lnTo>
                <a:lnTo>
                  <a:pt x="227228" y="555066"/>
                </a:lnTo>
                <a:lnTo>
                  <a:pt x="273000" y="509003"/>
                </a:lnTo>
                <a:lnTo>
                  <a:pt x="214807" y="509003"/>
                </a:lnTo>
                <a:lnTo>
                  <a:pt x="153483" y="447255"/>
                </a:lnTo>
                <a:close/>
              </a:path>
              <a:path w="621664" h="631190">
                <a:moveTo>
                  <a:pt x="465612" y="114973"/>
                </a:moveTo>
                <a:lnTo>
                  <a:pt x="407403" y="114973"/>
                </a:lnTo>
                <a:lnTo>
                  <a:pt x="506856" y="215074"/>
                </a:lnTo>
                <a:lnTo>
                  <a:pt x="214807" y="509003"/>
                </a:lnTo>
                <a:lnTo>
                  <a:pt x="273000" y="509003"/>
                </a:lnTo>
                <a:lnTo>
                  <a:pt x="550506" y="229730"/>
                </a:lnTo>
                <a:lnTo>
                  <a:pt x="594144" y="185762"/>
                </a:lnTo>
                <a:lnTo>
                  <a:pt x="535952" y="185762"/>
                </a:lnTo>
                <a:lnTo>
                  <a:pt x="465612" y="114973"/>
                </a:lnTo>
                <a:close/>
              </a:path>
              <a:path w="621664" h="631190">
                <a:moveTo>
                  <a:pt x="530164" y="50025"/>
                </a:moveTo>
                <a:lnTo>
                  <a:pt x="471931" y="50025"/>
                </a:lnTo>
                <a:lnTo>
                  <a:pt x="571385" y="150114"/>
                </a:lnTo>
                <a:lnTo>
                  <a:pt x="535952" y="185762"/>
                </a:lnTo>
                <a:lnTo>
                  <a:pt x="594144" y="185762"/>
                </a:lnTo>
                <a:lnTo>
                  <a:pt x="615035" y="164731"/>
                </a:lnTo>
                <a:lnTo>
                  <a:pt x="619557" y="157893"/>
                </a:lnTo>
                <a:lnTo>
                  <a:pt x="621064" y="150104"/>
                </a:lnTo>
                <a:lnTo>
                  <a:pt x="619557" y="142311"/>
                </a:lnTo>
                <a:lnTo>
                  <a:pt x="615035" y="135458"/>
                </a:lnTo>
                <a:lnTo>
                  <a:pt x="530164" y="50025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>
              <a:solidFill>
                <a:srgbClr val="92D050"/>
              </a:solidFill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1187624" y="3579862"/>
            <a:ext cx="25202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>
                <a:solidFill>
                  <a:srgbClr val="92D050"/>
                </a:solidFill>
                <a:latin typeface="Century Gothic"/>
                <a:cs typeface="Century Gothic"/>
              </a:rPr>
              <a:t>Следи за обновлениями</a:t>
            </a:r>
            <a:endParaRPr dirty="0">
              <a:solidFill>
                <a:srgbClr val="92D050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1187624" y="3147814"/>
            <a:ext cx="16561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92D050"/>
                </a:solidFill>
                <a:latin typeface="Century Gothic"/>
                <a:cs typeface="Century Gothic"/>
              </a:rPr>
              <a:t>Зайди на</a:t>
            </a:r>
            <a:r>
              <a:rPr b="1" spc="-9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b="1" spc="-15" dirty="0">
                <a:solidFill>
                  <a:srgbClr val="92D050"/>
                </a:solidFill>
                <a:latin typeface="Century Gothic"/>
                <a:cs typeface="Century Gothic"/>
              </a:rPr>
              <a:t>сайт</a:t>
            </a:r>
            <a:endParaRPr dirty="0">
              <a:solidFill>
                <a:srgbClr val="92D050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611560" y="3939902"/>
            <a:ext cx="288032" cy="504056"/>
          </a:xfrm>
          <a:custGeom>
            <a:avLst/>
            <a:gdLst/>
            <a:ahLst/>
            <a:cxnLst/>
            <a:rect l="l" t="t" r="r" b="b"/>
            <a:pathLst>
              <a:path w="671830" h="901700">
                <a:moveTo>
                  <a:pt x="400407" y="730694"/>
                </a:moveTo>
                <a:lnTo>
                  <a:pt x="335902" y="730694"/>
                </a:lnTo>
                <a:lnTo>
                  <a:pt x="503123" y="899020"/>
                </a:lnTo>
                <a:lnTo>
                  <a:pt x="508952" y="901268"/>
                </a:lnTo>
                <a:lnTo>
                  <a:pt x="520640" y="901261"/>
                </a:lnTo>
                <a:lnTo>
                  <a:pt x="526465" y="899020"/>
                </a:lnTo>
                <a:lnTo>
                  <a:pt x="530923" y="894537"/>
                </a:lnTo>
                <a:lnTo>
                  <a:pt x="535938" y="886943"/>
                </a:lnTo>
                <a:lnTo>
                  <a:pt x="537610" y="878305"/>
                </a:lnTo>
                <a:lnTo>
                  <a:pt x="535938" y="869664"/>
                </a:lnTo>
                <a:lnTo>
                  <a:pt x="530923" y="862063"/>
                </a:lnTo>
                <a:lnTo>
                  <a:pt x="400407" y="730694"/>
                </a:lnTo>
                <a:close/>
              </a:path>
              <a:path w="671830" h="901700">
                <a:moveTo>
                  <a:pt x="390956" y="721182"/>
                </a:moveTo>
                <a:lnTo>
                  <a:pt x="280847" y="721182"/>
                </a:lnTo>
                <a:lnTo>
                  <a:pt x="140855" y="862063"/>
                </a:lnTo>
                <a:lnTo>
                  <a:pt x="135855" y="869664"/>
                </a:lnTo>
                <a:lnTo>
                  <a:pt x="134188" y="878305"/>
                </a:lnTo>
                <a:lnTo>
                  <a:pt x="135855" y="886943"/>
                </a:lnTo>
                <a:lnTo>
                  <a:pt x="140855" y="894537"/>
                </a:lnTo>
                <a:lnTo>
                  <a:pt x="148407" y="899580"/>
                </a:lnTo>
                <a:lnTo>
                  <a:pt x="156997" y="901261"/>
                </a:lnTo>
                <a:lnTo>
                  <a:pt x="165587" y="899580"/>
                </a:lnTo>
                <a:lnTo>
                  <a:pt x="173139" y="894537"/>
                </a:lnTo>
                <a:lnTo>
                  <a:pt x="335902" y="730694"/>
                </a:lnTo>
                <a:lnTo>
                  <a:pt x="400407" y="730694"/>
                </a:lnTo>
                <a:lnTo>
                  <a:pt x="390956" y="721182"/>
                </a:lnTo>
                <a:close/>
              </a:path>
              <a:path w="671830" h="901700">
                <a:moveTo>
                  <a:pt x="604265" y="45034"/>
                </a:moveTo>
                <a:lnTo>
                  <a:pt x="67538" y="45034"/>
                </a:lnTo>
                <a:lnTo>
                  <a:pt x="41276" y="50380"/>
                </a:lnTo>
                <a:lnTo>
                  <a:pt x="19805" y="64955"/>
                </a:lnTo>
                <a:lnTo>
                  <a:pt x="5316" y="86562"/>
                </a:lnTo>
                <a:lnTo>
                  <a:pt x="0" y="113004"/>
                </a:lnTo>
                <a:lnTo>
                  <a:pt x="3331" y="134010"/>
                </a:lnTo>
                <a:lnTo>
                  <a:pt x="12611" y="152304"/>
                </a:lnTo>
                <a:lnTo>
                  <a:pt x="26767" y="166864"/>
                </a:lnTo>
                <a:lnTo>
                  <a:pt x="44729" y="176669"/>
                </a:lnTo>
                <a:lnTo>
                  <a:pt x="44729" y="589483"/>
                </a:lnTo>
                <a:lnTo>
                  <a:pt x="26767" y="599321"/>
                </a:lnTo>
                <a:lnTo>
                  <a:pt x="12611" y="613894"/>
                </a:lnTo>
                <a:lnTo>
                  <a:pt x="3331" y="632193"/>
                </a:lnTo>
                <a:lnTo>
                  <a:pt x="0" y="653211"/>
                </a:lnTo>
                <a:lnTo>
                  <a:pt x="5316" y="679653"/>
                </a:lnTo>
                <a:lnTo>
                  <a:pt x="19805" y="701260"/>
                </a:lnTo>
                <a:lnTo>
                  <a:pt x="41276" y="715835"/>
                </a:lnTo>
                <a:lnTo>
                  <a:pt x="67538" y="721182"/>
                </a:lnTo>
                <a:lnTo>
                  <a:pt x="604265" y="721182"/>
                </a:lnTo>
                <a:lnTo>
                  <a:pt x="630522" y="715835"/>
                </a:lnTo>
                <a:lnTo>
                  <a:pt x="651994" y="701260"/>
                </a:lnTo>
                <a:lnTo>
                  <a:pt x="666486" y="679653"/>
                </a:lnTo>
                <a:lnTo>
                  <a:pt x="667370" y="675259"/>
                </a:lnTo>
                <a:lnTo>
                  <a:pt x="67538" y="675259"/>
                </a:lnTo>
                <a:lnTo>
                  <a:pt x="59020" y="673523"/>
                </a:lnTo>
                <a:lnTo>
                  <a:pt x="52055" y="668793"/>
                </a:lnTo>
                <a:lnTo>
                  <a:pt x="47355" y="661784"/>
                </a:lnTo>
                <a:lnTo>
                  <a:pt x="45631" y="653211"/>
                </a:lnTo>
                <a:lnTo>
                  <a:pt x="47355" y="644635"/>
                </a:lnTo>
                <a:lnTo>
                  <a:pt x="52055" y="637617"/>
                </a:lnTo>
                <a:lnTo>
                  <a:pt x="59020" y="632878"/>
                </a:lnTo>
                <a:lnTo>
                  <a:pt x="67538" y="631139"/>
                </a:lnTo>
                <a:lnTo>
                  <a:pt x="667938" y="631139"/>
                </a:lnTo>
                <a:lnTo>
                  <a:pt x="659191" y="613894"/>
                </a:lnTo>
                <a:lnTo>
                  <a:pt x="645031" y="599321"/>
                </a:lnTo>
                <a:lnTo>
                  <a:pt x="627062" y="589483"/>
                </a:lnTo>
                <a:lnTo>
                  <a:pt x="627062" y="585216"/>
                </a:lnTo>
                <a:lnTo>
                  <a:pt x="90335" y="585216"/>
                </a:lnTo>
                <a:lnTo>
                  <a:pt x="90335" y="180936"/>
                </a:lnTo>
                <a:lnTo>
                  <a:pt x="627062" y="180936"/>
                </a:lnTo>
                <a:lnTo>
                  <a:pt x="627062" y="176669"/>
                </a:lnTo>
                <a:lnTo>
                  <a:pt x="645031" y="166864"/>
                </a:lnTo>
                <a:lnTo>
                  <a:pt x="659191" y="152304"/>
                </a:lnTo>
                <a:lnTo>
                  <a:pt x="667951" y="135039"/>
                </a:lnTo>
                <a:lnTo>
                  <a:pt x="67538" y="135039"/>
                </a:lnTo>
                <a:lnTo>
                  <a:pt x="59020" y="133305"/>
                </a:lnTo>
                <a:lnTo>
                  <a:pt x="52055" y="128579"/>
                </a:lnTo>
                <a:lnTo>
                  <a:pt x="47355" y="121574"/>
                </a:lnTo>
                <a:lnTo>
                  <a:pt x="45631" y="113004"/>
                </a:lnTo>
                <a:lnTo>
                  <a:pt x="47355" y="104416"/>
                </a:lnTo>
                <a:lnTo>
                  <a:pt x="52055" y="97409"/>
                </a:lnTo>
                <a:lnTo>
                  <a:pt x="59020" y="92687"/>
                </a:lnTo>
                <a:lnTo>
                  <a:pt x="67538" y="90957"/>
                </a:lnTo>
                <a:lnTo>
                  <a:pt x="667370" y="90957"/>
                </a:lnTo>
                <a:lnTo>
                  <a:pt x="666486" y="86562"/>
                </a:lnTo>
                <a:lnTo>
                  <a:pt x="651994" y="64955"/>
                </a:lnTo>
                <a:lnTo>
                  <a:pt x="630522" y="50380"/>
                </a:lnTo>
                <a:lnTo>
                  <a:pt x="604265" y="45034"/>
                </a:lnTo>
                <a:close/>
              </a:path>
              <a:path w="671830" h="901700">
                <a:moveTo>
                  <a:pt x="667938" y="631139"/>
                </a:moveTo>
                <a:lnTo>
                  <a:pt x="604265" y="631139"/>
                </a:lnTo>
                <a:lnTo>
                  <a:pt x="612784" y="632878"/>
                </a:lnTo>
                <a:lnTo>
                  <a:pt x="619748" y="637617"/>
                </a:lnTo>
                <a:lnTo>
                  <a:pt x="624448" y="644635"/>
                </a:lnTo>
                <a:lnTo>
                  <a:pt x="626173" y="653211"/>
                </a:lnTo>
                <a:lnTo>
                  <a:pt x="624448" y="661784"/>
                </a:lnTo>
                <a:lnTo>
                  <a:pt x="619748" y="668793"/>
                </a:lnTo>
                <a:lnTo>
                  <a:pt x="612784" y="673523"/>
                </a:lnTo>
                <a:lnTo>
                  <a:pt x="604265" y="675259"/>
                </a:lnTo>
                <a:lnTo>
                  <a:pt x="667370" y="675259"/>
                </a:lnTo>
                <a:lnTo>
                  <a:pt x="671804" y="653211"/>
                </a:lnTo>
                <a:lnTo>
                  <a:pt x="668473" y="632193"/>
                </a:lnTo>
                <a:lnTo>
                  <a:pt x="667938" y="631139"/>
                </a:lnTo>
                <a:close/>
              </a:path>
              <a:path w="671830" h="901700">
                <a:moveTo>
                  <a:pt x="627062" y="180936"/>
                </a:moveTo>
                <a:lnTo>
                  <a:pt x="581444" y="180936"/>
                </a:lnTo>
                <a:lnTo>
                  <a:pt x="581444" y="585216"/>
                </a:lnTo>
                <a:lnTo>
                  <a:pt x="627062" y="585216"/>
                </a:lnTo>
                <a:lnTo>
                  <a:pt x="627062" y="180936"/>
                </a:lnTo>
                <a:close/>
              </a:path>
              <a:path w="671830" h="901700">
                <a:moveTo>
                  <a:pt x="667370" y="90957"/>
                </a:moveTo>
                <a:lnTo>
                  <a:pt x="604265" y="90957"/>
                </a:lnTo>
                <a:lnTo>
                  <a:pt x="612784" y="92687"/>
                </a:lnTo>
                <a:lnTo>
                  <a:pt x="619748" y="97409"/>
                </a:lnTo>
                <a:lnTo>
                  <a:pt x="624448" y="104416"/>
                </a:lnTo>
                <a:lnTo>
                  <a:pt x="626173" y="113004"/>
                </a:lnTo>
                <a:lnTo>
                  <a:pt x="624448" y="121574"/>
                </a:lnTo>
                <a:lnTo>
                  <a:pt x="619748" y="128579"/>
                </a:lnTo>
                <a:lnTo>
                  <a:pt x="612784" y="133305"/>
                </a:lnTo>
                <a:lnTo>
                  <a:pt x="604265" y="135039"/>
                </a:lnTo>
                <a:lnTo>
                  <a:pt x="667951" y="135039"/>
                </a:lnTo>
                <a:lnTo>
                  <a:pt x="668473" y="134010"/>
                </a:lnTo>
                <a:lnTo>
                  <a:pt x="671804" y="113004"/>
                </a:lnTo>
                <a:lnTo>
                  <a:pt x="667370" y="90957"/>
                </a:lnTo>
                <a:close/>
              </a:path>
              <a:path w="671830" h="901700">
                <a:moveTo>
                  <a:pt x="335902" y="0"/>
                </a:moveTo>
                <a:lnTo>
                  <a:pt x="327024" y="1805"/>
                </a:lnTo>
                <a:lnTo>
                  <a:pt x="319765" y="6727"/>
                </a:lnTo>
                <a:lnTo>
                  <a:pt x="314865" y="14026"/>
                </a:lnTo>
                <a:lnTo>
                  <a:pt x="313067" y="22961"/>
                </a:lnTo>
                <a:lnTo>
                  <a:pt x="313067" y="45034"/>
                </a:lnTo>
                <a:lnTo>
                  <a:pt x="358698" y="45034"/>
                </a:lnTo>
                <a:lnTo>
                  <a:pt x="358698" y="22961"/>
                </a:lnTo>
                <a:lnTo>
                  <a:pt x="356906" y="14026"/>
                </a:lnTo>
                <a:lnTo>
                  <a:pt x="352020" y="6727"/>
                </a:lnTo>
                <a:lnTo>
                  <a:pt x="344773" y="1805"/>
                </a:lnTo>
                <a:lnTo>
                  <a:pt x="335902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683568" y="4155926"/>
            <a:ext cx="144016" cy="144016"/>
          </a:xfrm>
          <a:custGeom>
            <a:avLst/>
            <a:gdLst/>
            <a:ahLst/>
            <a:cxnLst/>
            <a:rect l="l" t="t" r="r" b="b"/>
            <a:pathLst>
              <a:path w="224789" h="226059">
                <a:moveTo>
                  <a:pt x="112217" y="0"/>
                </a:moveTo>
                <a:lnTo>
                  <a:pt x="68585" y="8886"/>
                </a:lnTo>
                <a:lnTo>
                  <a:pt x="32910" y="33108"/>
                </a:lnTo>
                <a:lnTo>
                  <a:pt x="8834" y="69008"/>
                </a:lnTo>
                <a:lnTo>
                  <a:pt x="0" y="112928"/>
                </a:lnTo>
                <a:lnTo>
                  <a:pt x="8834" y="156844"/>
                </a:lnTo>
                <a:lnTo>
                  <a:pt x="32910" y="192749"/>
                </a:lnTo>
                <a:lnTo>
                  <a:pt x="68585" y="216978"/>
                </a:lnTo>
                <a:lnTo>
                  <a:pt x="112217" y="225869"/>
                </a:lnTo>
                <a:lnTo>
                  <a:pt x="155849" y="216978"/>
                </a:lnTo>
                <a:lnTo>
                  <a:pt x="191523" y="192749"/>
                </a:lnTo>
                <a:lnTo>
                  <a:pt x="200109" y="179946"/>
                </a:lnTo>
                <a:lnTo>
                  <a:pt x="112217" y="179946"/>
                </a:lnTo>
                <a:lnTo>
                  <a:pt x="86323" y="174671"/>
                </a:lnTo>
                <a:lnTo>
                  <a:pt x="65155" y="160296"/>
                </a:lnTo>
                <a:lnTo>
                  <a:pt x="50872" y="138991"/>
                </a:lnTo>
                <a:lnTo>
                  <a:pt x="45631" y="112928"/>
                </a:lnTo>
                <a:lnTo>
                  <a:pt x="50872" y="86863"/>
                </a:lnTo>
                <a:lnTo>
                  <a:pt x="65155" y="65554"/>
                </a:lnTo>
                <a:lnTo>
                  <a:pt x="86323" y="51174"/>
                </a:lnTo>
                <a:lnTo>
                  <a:pt x="112217" y="45897"/>
                </a:lnTo>
                <a:lnTo>
                  <a:pt x="200100" y="45897"/>
                </a:lnTo>
                <a:lnTo>
                  <a:pt x="191523" y="33108"/>
                </a:lnTo>
                <a:lnTo>
                  <a:pt x="155849" y="8886"/>
                </a:lnTo>
                <a:lnTo>
                  <a:pt x="112217" y="0"/>
                </a:lnTo>
                <a:close/>
              </a:path>
              <a:path w="224789" h="226059">
                <a:moveTo>
                  <a:pt x="200100" y="45897"/>
                </a:moveTo>
                <a:lnTo>
                  <a:pt x="112217" y="45897"/>
                </a:lnTo>
                <a:lnTo>
                  <a:pt x="138110" y="51174"/>
                </a:lnTo>
                <a:lnTo>
                  <a:pt x="159278" y="65554"/>
                </a:lnTo>
                <a:lnTo>
                  <a:pt x="173562" y="86863"/>
                </a:lnTo>
                <a:lnTo>
                  <a:pt x="178803" y="112928"/>
                </a:lnTo>
                <a:lnTo>
                  <a:pt x="173562" y="138991"/>
                </a:lnTo>
                <a:lnTo>
                  <a:pt x="159278" y="160296"/>
                </a:lnTo>
                <a:lnTo>
                  <a:pt x="138110" y="174671"/>
                </a:lnTo>
                <a:lnTo>
                  <a:pt x="112217" y="179946"/>
                </a:lnTo>
                <a:lnTo>
                  <a:pt x="200109" y="179946"/>
                </a:lnTo>
                <a:lnTo>
                  <a:pt x="215599" y="156844"/>
                </a:lnTo>
                <a:lnTo>
                  <a:pt x="224434" y="112928"/>
                </a:lnTo>
                <a:lnTo>
                  <a:pt x="215599" y="69008"/>
                </a:lnTo>
                <a:lnTo>
                  <a:pt x="200100" y="45897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 txBox="1"/>
          <p:nvPr/>
        </p:nvSpPr>
        <p:spPr>
          <a:xfrm>
            <a:off x="1187624" y="4083918"/>
            <a:ext cx="48926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>
                <a:solidFill>
                  <a:srgbClr val="92D050"/>
                </a:solidFill>
                <a:latin typeface="Century Gothic"/>
                <a:cs typeface="Century Gothic"/>
              </a:rPr>
              <a:t>Подавай заявки на участие</a:t>
            </a:r>
            <a:endParaRPr dirty="0">
              <a:solidFill>
                <a:srgbClr val="92D050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3078068" y="11001016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5">
                <a:moveTo>
                  <a:pt x="246" y="5243"/>
                </a:moveTo>
                <a:lnTo>
                  <a:pt x="164" y="0"/>
                </a:lnTo>
                <a:lnTo>
                  <a:pt x="27" y="709"/>
                </a:lnTo>
                <a:lnTo>
                  <a:pt x="0" y="3686"/>
                </a:lnTo>
                <a:lnTo>
                  <a:pt x="246" y="5243"/>
                </a:lnTo>
                <a:close/>
              </a:path>
            </a:pathLst>
          </a:custGeom>
          <a:ln w="50800">
            <a:solidFill>
              <a:srgbClr val="1F3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/>
          <p:cNvSpPr/>
          <p:nvPr/>
        </p:nvSpPr>
        <p:spPr>
          <a:xfrm>
            <a:off x="2547581" y="11001016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5">
                <a:moveTo>
                  <a:pt x="0" y="5243"/>
                </a:moveTo>
                <a:lnTo>
                  <a:pt x="246" y="3686"/>
                </a:lnTo>
                <a:lnTo>
                  <a:pt x="219" y="709"/>
                </a:lnTo>
                <a:lnTo>
                  <a:pt x="82" y="0"/>
                </a:lnTo>
                <a:lnTo>
                  <a:pt x="0" y="5243"/>
                </a:lnTo>
                <a:close/>
              </a:path>
            </a:pathLst>
          </a:custGeom>
          <a:ln w="50800">
            <a:solidFill>
              <a:srgbClr val="1F3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6"/>
          <p:cNvSpPr/>
          <p:nvPr/>
        </p:nvSpPr>
        <p:spPr>
          <a:xfrm>
            <a:off x="1187624" y="1275606"/>
            <a:ext cx="1944128" cy="1168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"/>
          <p:cNvSpPr/>
          <p:nvPr/>
        </p:nvSpPr>
        <p:spPr>
          <a:xfrm>
            <a:off x="971600" y="1635646"/>
            <a:ext cx="745337" cy="1127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/>
          <p:cNvSpPr/>
          <p:nvPr/>
        </p:nvSpPr>
        <p:spPr>
          <a:xfrm>
            <a:off x="1691680" y="2643758"/>
            <a:ext cx="913130" cy="203200"/>
          </a:xfrm>
          <a:custGeom>
            <a:avLst/>
            <a:gdLst/>
            <a:ahLst/>
            <a:cxnLst/>
            <a:rect l="l" t="t" r="r" b="b"/>
            <a:pathLst>
              <a:path w="913129" h="203200">
                <a:moveTo>
                  <a:pt x="905052" y="96469"/>
                </a:moveTo>
                <a:lnTo>
                  <a:pt x="7594" y="96469"/>
                </a:lnTo>
                <a:lnTo>
                  <a:pt x="0" y="104063"/>
                </a:lnTo>
                <a:lnTo>
                  <a:pt x="0" y="195110"/>
                </a:lnTo>
                <a:lnTo>
                  <a:pt x="7594" y="202730"/>
                </a:lnTo>
                <a:lnTo>
                  <a:pt x="905052" y="202730"/>
                </a:lnTo>
                <a:lnTo>
                  <a:pt x="912647" y="195110"/>
                </a:lnTo>
                <a:lnTo>
                  <a:pt x="912672" y="104063"/>
                </a:lnTo>
                <a:lnTo>
                  <a:pt x="905052" y="96469"/>
                </a:lnTo>
                <a:close/>
              </a:path>
              <a:path w="913129" h="203200">
                <a:moveTo>
                  <a:pt x="613803" y="0"/>
                </a:moveTo>
                <a:lnTo>
                  <a:pt x="234962" y="0"/>
                </a:lnTo>
                <a:lnTo>
                  <a:pt x="227342" y="7594"/>
                </a:lnTo>
                <a:lnTo>
                  <a:pt x="227342" y="88849"/>
                </a:lnTo>
                <a:lnTo>
                  <a:pt x="219748" y="96469"/>
                </a:lnTo>
                <a:lnTo>
                  <a:pt x="629018" y="96469"/>
                </a:lnTo>
                <a:lnTo>
                  <a:pt x="621423" y="88849"/>
                </a:lnTo>
                <a:lnTo>
                  <a:pt x="621423" y="7594"/>
                </a:lnTo>
                <a:lnTo>
                  <a:pt x="613803" y="0"/>
                </a:lnTo>
                <a:close/>
              </a:path>
            </a:pathLst>
          </a:custGeom>
          <a:solidFill>
            <a:srgbClr val="1F3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9"/>
          <p:cNvSpPr/>
          <p:nvPr/>
        </p:nvSpPr>
        <p:spPr>
          <a:xfrm>
            <a:off x="1115616" y="1131590"/>
            <a:ext cx="2069464" cy="1508760"/>
          </a:xfrm>
          <a:custGeom>
            <a:avLst/>
            <a:gdLst/>
            <a:ahLst/>
            <a:cxnLst/>
            <a:rect l="l" t="t" r="r" b="b"/>
            <a:pathLst>
              <a:path w="2069464" h="1508760">
                <a:moveTo>
                  <a:pt x="2063522" y="87731"/>
                </a:moveTo>
                <a:lnTo>
                  <a:pt x="1953279" y="87731"/>
                </a:lnTo>
                <a:lnTo>
                  <a:pt x="1964130" y="89992"/>
                </a:lnTo>
                <a:lnTo>
                  <a:pt x="1973106" y="96110"/>
                </a:lnTo>
                <a:lnTo>
                  <a:pt x="1979217" y="105090"/>
                </a:lnTo>
                <a:lnTo>
                  <a:pt x="1981473" y="115938"/>
                </a:lnTo>
                <a:lnTo>
                  <a:pt x="1981473" y="1247889"/>
                </a:lnTo>
                <a:lnTo>
                  <a:pt x="671583" y="1247889"/>
                </a:lnTo>
                <a:lnTo>
                  <a:pt x="644886" y="1248770"/>
                </a:lnTo>
                <a:lnTo>
                  <a:pt x="631178" y="1255272"/>
                </a:lnTo>
                <a:lnTo>
                  <a:pt x="626127" y="1272983"/>
                </a:lnTo>
                <a:lnTo>
                  <a:pt x="625476" y="1304124"/>
                </a:lnTo>
                <a:lnTo>
                  <a:pt x="625405" y="1449082"/>
                </a:lnTo>
                <a:lnTo>
                  <a:pt x="632853" y="1483539"/>
                </a:lnTo>
                <a:lnTo>
                  <a:pt x="649237" y="1501233"/>
                </a:lnTo>
                <a:lnTo>
                  <a:pt x="665621" y="1507752"/>
                </a:lnTo>
                <a:lnTo>
                  <a:pt x="673069" y="1508683"/>
                </a:lnTo>
                <a:lnTo>
                  <a:pt x="1953279" y="1508683"/>
                </a:lnTo>
                <a:lnTo>
                  <a:pt x="1998373" y="1499557"/>
                </a:lnTo>
                <a:lnTo>
                  <a:pt x="2035234" y="1474685"/>
                </a:lnTo>
                <a:lnTo>
                  <a:pt x="2060105" y="1437832"/>
                </a:lnTo>
                <a:lnTo>
                  <a:pt x="2066027" y="1408582"/>
                </a:lnTo>
                <a:lnTo>
                  <a:pt x="1034625" y="1408582"/>
                </a:lnTo>
                <a:lnTo>
                  <a:pt x="1014288" y="1404476"/>
                </a:lnTo>
                <a:lnTo>
                  <a:pt x="997681" y="1393278"/>
                </a:lnTo>
                <a:lnTo>
                  <a:pt x="986483" y="1376671"/>
                </a:lnTo>
                <a:lnTo>
                  <a:pt x="982377" y="1356334"/>
                </a:lnTo>
                <a:lnTo>
                  <a:pt x="986483" y="1336014"/>
                </a:lnTo>
                <a:lnTo>
                  <a:pt x="997681" y="1319418"/>
                </a:lnTo>
                <a:lnTo>
                  <a:pt x="1014288" y="1308228"/>
                </a:lnTo>
                <a:lnTo>
                  <a:pt x="1034625" y="1304124"/>
                </a:lnTo>
                <a:lnTo>
                  <a:pt x="2069230" y="1304124"/>
                </a:lnTo>
                <a:lnTo>
                  <a:pt x="2069230" y="115938"/>
                </a:lnTo>
                <a:lnTo>
                  <a:pt x="2063522" y="87731"/>
                </a:lnTo>
                <a:close/>
              </a:path>
              <a:path w="2069464" h="1508760">
                <a:moveTo>
                  <a:pt x="2069230" y="1304124"/>
                </a:moveTo>
                <a:lnTo>
                  <a:pt x="1034625" y="1304124"/>
                </a:lnTo>
                <a:lnTo>
                  <a:pt x="1054949" y="1308228"/>
                </a:lnTo>
                <a:lnTo>
                  <a:pt x="1071553" y="1319418"/>
                </a:lnTo>
                <a:lnTo>
                  <a:pt x="1082752" y="1336014"/>
                </a:lnTo>
                <a:lnTo>
                  <a:pt x="1086860" y="1356334"/>
                </a:lnTo>
                <a:lnTo>
                  <a:pt x="1082752" y="1376671"/>
                </a:lnTo>
                <a:lnTo>
                  <a:pt x="1071553" y="1393278"/>
                </a:lnTo>
                <a:lnTo>
                  <a:pt x="1054949" y="1404476"/>
                </a:lnTo>
                <a:lnTo>
                  <a:pt x="1034625" y="1408582"/>
                </a:lnTo>
                <a:lnTo>
                  <a:pt x="2066027" y="1408582"/>
                </a:lnTo>
                <a:lnTo>
                  <a:pt x="2069125" y="1393278"/>
                </a:lnTo>
                <a:lnTo>
                  <a:pt x="2069230" y="1304124"/>
                </a:lnTo>
                <a:close/>
              </a:path>
              <a:path w="2069464" h="1508760">
                <a:moveTo>
                  <a:pt x="1953279" y="0"/>
                </a:moveTo>
                <a:lnTo>
                  <a:pt x="115958" y="0"/>
                </a:lnTo>
                <a:lnTo>
                  <a:pt x="70875" y="9124"/>
                </a:lnTo>
                <a:lnTo>
                  <a:pt x="34027" y="33994"/>
                </a:lnTo>
                <a:lnTo>
                  <a:pt x="9166" y="70851"/>
                </a:lnTo>
                <a:lnTo>
                  <a:pt x="45" y="115938"/>
                </a:lnTo>
                <a:lnTo>
                  <a:pt x="0" y="442350"/>
                </a:lnTo>
                <a:lnTo>
                  <a:pt x="1912" y="456153"/>
                </a:lnTo>
                <a:lnTo>
                  <a:pt x="8853" y="462463"/>
                </a:lnTo>
                <a:lnTo>
                  <a:pt x="23895" y="463969"/>
                </a:lnTo>
                <a:lnTo>
                  <a:pt x="69882" y="463969"/>
                </a:lnTo>
                <a:lnTo>
                  <a:pt x="82167" y="462451"/>
                </a:lnTo>
                <a:lnTo>
                  <a:pt x="87264" y="456060"/>
                </a:lnTo>
                <a:lnTo>
                  <a:pt x="88143" y="442034"/>
                </a:lnTo>
                <a:lnTo>
                  <a:pt x="87776" y="417614"/>
                </a:lnTo>
                <a:lnTo>
                  <a:pt x="87776" y="115938"/>
                </a:lnTo>
                <a:lnTo>
                  <a:pt x="90033" y="105090"/>
                </a:lnTo>
                <a:lnTo>
                  <a:pt x="96142" y="96110"/>
                </a:lnTo>
                <a:lnTo>
                  <a:pt x="105114" y="89992"/>
                </a:lnTo>
                <a:lnTo>
                  <a:pt x="115958" y="87731"/>
                </a:lnTo>
                <a:lnTo>
                  <a:pt x="2063522" y="87731"/>
                </a:lnTo>
                <a:lnTo>
                  <a:pt x="2060105" y="70851"/>
                </a:lnTo>
                <a:lnTo>
                  <a:pt x="2035234" y="33994"/>
                </a:lnTo>
                <a:lnTo>
                  <a:pt x="1998373" y="9124"/>
                </a:lnTo>
                <a:lnTo>
                  <a:pt x="1953279" y="0"/>
                </a:lnTo>
                <a:close/>
              </a:path>
            </a:pathLst>
          </a:custGeom>
          <a:solidFill>
            <a:srgbClr val="1F3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0"/>
          <p:cNvSpPr/>
          <p:nvPr/>
        </p:nvSpPr>
        <p:spPr>
          <a:xfrm>
            <a:off x="971600" y="1563638"/>
            <a:ext cx="814705" cy="1242695"/>
          </a:xfrm>
          <a:custGeom>
            <a:avLst/>
            <a:gdLst/>
            <a:ahLst/>
            <a:cxnLst/>
            <a:rect l="l" t="t" r="r" b="b"/>
            <a:pathLst>
              <a:path w="814705" h="1242695">
                <a:moveTo>
                  <a:pt x="739495" y="0"/>
                </a:moveTo>
                <a:lnTo>
                  <a:pt x="74815" y="0"/>
                </a:lnTo>
                <a:lnTo>
                  <a:pt x="45712" y="5889"/>
                </a:lnTo>
                <a:lnTo>
                  <a:pt x="21929" y="21942"/>
                </a:lnTo>
                <a:lnTo>
                  <a:pt x="5885" y="45734"/>
                </a:lnTo>
                <a:lnTo>
                  <a:pt x="0" y="74841"/>
                </a:lnTo>
                <a:lnTo>
                  <a:pt x="0" y="1167282"/>
                </a:lnTo>
                <a:lnTo>
                  <a:pt x="5885" y="1196378"/>
                </a:lnTo>
                <a:lnTo>
                  <a:pt x="21929" y="1220171"/>
                </a:lnTo>
                <a:lnTo>
                  <a:pt x="45712" y="1236230"/>
                </a:lnTo>
                <a:lnTo>
                  <a:pt x="74815" y="1242123"/>
                </a:lnTo>
                <a:lnTo>
                  <a:pt x="739495" y="1242123"/>
                </a:lnTo>
                <a:lnTo>
                  <a:pt x="768587" y="1236230"/>
                </a:lnTo>
                <a:lnTo>
                  <a:pt x="792372" y="1220171"/>
                </a:lnTo>
                <a:lnTo>
                  <a:pt x="808422" y="1196378"/>
                </a:lnTo>
                <a:lnTo>
                  <a:pt x="809799" y="1189570"/>
                </a:lnTo>
                <a:lnTo>
                  <a:pt x="406146" y="1189570"/>
                </a:lnTo>
                <a:lnTo>
                  <a:pt x="391080" y="1186527"/>
                </a:lnTo>
                <a:lnTo>
                  <a:pt x="378775" y="1178226"/>
                </a:lnTo>
                <a:lnTo>
                  <a:pt x="370479" y="1165910"/>
                </a:lnTo>
                <a:lnTo>
                  <a:pt x="367436" y="1150823"/>
                </a:lnTo>
                <a:lnTo>
                  <a:pt x="370479" y="1135750"/>
                </a:lnTo>
                <a:lnTo>
                  <a:pt x="378775" y="1123441"/>
                </a:lnTo>
                <a:lnTo>
                  <a:pt x="391080" y="1115143"/>
                </a:lnTo>
                <a:lnTo>
                  <a:pt x="406146" y="1112100"/>
                </a:lnTo>
                <a:lnTo>
                  <a:pt x="814311" y="1112100"/>
                </a:lnTo>
                <a:lnTo>
                  <a:pt x="814311" y="1093889"/>
                </a:lnTo>
                <a:lnTo>
                  <a:pt x="72288" y="1093889"/>
                </a:lnTo>
                <a:lnTo>
                  <a:pt x="64312" y="1085722"/>
                </a:lnTo>
                <a:lnTo>
                  <a:pt x="64312" y="157975"/>
                </a:lnTo>
                <a:lnTo>
                  <a:pt x="72288" y="149809"/>
                </a:lnTo>
                <a:lnTo>
                  <a:pt x="814311" y="149809"/>
                </a:lnTo>
                <a:lnTo>
                  <a:pt x="814311" y="104686"/>
                </a:lnTo>
                <a:lnTo>
                  <a:pt x="317334" y="104686"/>
                </a:lnTo>
                <a:lnTo>
                  <a:pt x="310997" y="98323"/>
                </a:lnTo>
                <a:lnTo>
                  <a:pt x="310997" y="82664"/>
                </a:lnTo>
                <a:lnTo>
                  <a:pt x="317334" y="76326"/>
                </a:lnTo>
                <a:lnTo>
                  <a:pt x="814311" y="76326"/>
                </a:lnTo>
                <a:lnTo>
                  <a:pt x="814311" y="74841"/>
                </a:lnTo>
                <a:lnTo>
                  <a:pt x="808422" y="45734"/>
                </a:lnTo>
                <a:lnTo>
                  <a:pt x="792372" y="21942"/>
                </a:lnTo>
                <a:lnTo>
                  <a:pt x="768587" y="5889"/>
                </a:lnTo>
                <a:lnTo>
                  <a:pt x="739495" y="0"/>
                </a:lnTo>
                <a:close/>
              </a:path>
              <a:path w="814705" h="1242695">
                <a:moveTo>
                  <a:pt x="814311" y="1112100"/>
                </a:moveTo>
                <a:lnTo>
                  <a:pt x="406146" y="1112100"/>
                </a:lnTo>
                <a:lnTo>
                  <a:pt x="421218" y="1115143"/>
                </a:lnTo>
                <a:lnTo>
                  <a:pt x="433527" y="1123441"/>
                </a:lnTo>
                <a:lnTo>
                  <a:pt x="441825" y="1135750"/>
                </a:lnTo>
                <a:lnTo>
                  <a:pt x="444868" y="1150823"/>
                </a:lnTo>
                <a:lnTo>
                  <a:pt x="441825" y="1165910"/>
                </a:lnTo>
                <a:lnTo>
                  <a:pt x="433527" y="1178226"/>
                </a:lnTo>
                <a:lnTo>
                  <a:pt x="421218" y="1186527"/>
                </a:lnTo>
                <a:lnTo>
                  <a:pt x="406146" y="1189570"/>
                </a:lnTo>
                <a:lnTo>
                  <a:pt x="809799" y="1189570"/>
                </a:lnTo>
                <a:lnTo>
                  <a:pt x="814311" y="1167282"/>
                </a:lnTo>
                <a:lnTo>
                  <a:pt x="814311" y="1112100"/>
                </a:lnTo>
                <a:close/>
              </a:path>
              <a:path w="814705" h="1242695">
                <a:moveTo>
                  <a:pt x="814311" y="149809"/>
                </a:moveTo>
                <a:lnTo>
                  <a:pt x="742022" y="149809"/>
                </a:lnTo>
                <a:lnTo>
                  <a:pt x="750023" y="157975"/>
                </a:lnTo>
                <a:lnTo>
                  <a:pt x="750023" y="1085722"/>
                </a:lnTo>
                <a:lnTo>
                  <a:pt x="742022" y="1093889"/>
                </a:lnTo>
                <a:lnTo>
                  <a:pt x="814311" y="1093889"/>
                </a:lnTo>
                <a:lnTo>
                  <a:pt x="814311" y="149809"/>
                </a:lnTo>
                <a:close/>
              </a:path>
              <a:path w="814705" h="1242695">
                <a:moveTo>
                  <a:pt x="814311" y="76326"/>
                </a:moveTo>
                <a:lnTo>
                  <a:pt x="496963" y="76326"/>
                </a:lnTo>
                <a:lnTo>
                  <a:pt x="503313" y="82664"/>
                </a:lnTo>
                <a:lnTo>
                  <a:pt x="503313" y="98323"/>
                </a:lnTo>
                <a:lnTo>
                  <a:pt x="496963" y="104686"/>
                </a:lnTo>
                <a:lnTo>
                  <a:pt x="814311" y="104686"/>
                </a:lnTo>
                <a:lnTo>
                  <a:pt x="814311" y="76326"/>
                </a:lnTo>
                <a:close/>
              </a:path>
            </a:pathLst>
          </a:custGeom>
          <a:solidFill>
            <a:srgbClr val="1F3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7"/>
          <p:cNvSpPr/>
          <p:nvPr/>
        </p:nvSpPr>
        <p:spPr>
          <a:xfrm>
            <a:off x="611560" y="3075806"/>
            <a:ext cx="360040" cy="288032"/>
          </a:xfrm>
          <a:custGeom>
            <a:avLst/>
            <a:gdLst/>
            <a:ahLst/>
            <a:cxnLst/>
            <a:rect l="l" t="t" r="r" b="b"/>
            <a:pathLst>
              <a:path w="215900" h="199390">
                <a:moveTo>
                  <a:pt x="0" y="0"/>
                </a:moveTo>
                <a:lnTo>
                  <a:pt x="0" y="91414"/>
                </a:lnTo>
                <a:lnTo>
                  <a:pt x="107657" y="199059"/>
                </a:lnTo>
                <a:lnTo>
                  <a:pt x="199009" y="107708"/>
                </a:lnTo>
                <a:lnTo>
                  <a:pt x="107657" y="107708"/>
                </a:lnTo>
                <a:lnTo>
                  <a:pt x="0" y="0"/>
                </a:lnTo>
                <a:close/>
              </a:path>
              <a:path w="215900" h="199390">
                <a:moveTo>
                  <a:pt x="215303" y="0"/>
                </a:moveTo>
                <a:lnTo>
                  <a:pt x="107657" y="107708"/>
                </a:lnTo>
                <a:lnTo>
                  <a:pt x="199009" y="107708"/>
                </a:lnTo>
                <a:lnTo>
                  <a:pt x="215303" y="91414"/>
                </a:lnTo>
                <a:lnTo>
                  <a:pt x="215303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>
              <a:solidFill>
                <a:srgbClr val="92D050"/>
              </a:solidFill>
            </a:endParaRPr>
          </a:p>
        </p:txBody>
      </p:sp>
      <p:sp>
        <p:nvSpPr>
          <p:cNvPr id="43" name="object 48"/>
          <p:cNvSpPr/>
          <p:nvPr/>
        </p:nvSpPr>
        <p:spPr>
          <a:xfrm>
            <a:off x="4572000" y="2283718"/>
            <a:ext cx="650875" cy="650875"/>
          </a:xfrm>
          <a:custGeom>
            <a:avLst/>
            <a:gdLst/>
            <a:ahLst/>
            <a:cxnLst/>
            <a:rect l="l" t="t" r="r" b="b"/>
            <a:pathLst>
              <a:path w="650875" h="650875">
                <a:moveTo>
                  <a:pt x="325335" y="0"/>
                </a:moveTo>
                <a:lnTo>
                  <a:pt x="277259" y="3527"/>
                </a:lnTo>
                <a:lnTo>
                  <a:pt x="231374" y="13774"/>
                </a:lnTo>
                <a:lnTo>
                  <a:pt x="188181" y="30237"/>
                </a:lnTo>
                <a:lnTo>
                  <a:pt x="148186" y="52413"/>
                </a:lnTo>
                <a:lnTo>
                  <a:pt x="111891" y="79798"/>
                </a:lnTo>
                <a:lnTo>
                  <a:pt x="79798" y="111891"/>
                </a:lnTo>
                <a:lnTo>
                  <a:pt x="52413" y="148186"/>
                </a:lnTo>
                <a:lnTo>
                  <a:pt x="30237" y="188181"/>
                </a:lnTo>
                <a:lnTo>
                  <a:pt x="13774" y="231374"/>
                </a:lnTo>
                <a:lnTo>
                  <a:pt x="3527" y="277259"/>
                </a:lnTo>
                <a:lnTo>
                  <a:pt x="0" y="325335"/>
                </a:lnTo>
                <a:lnTo>
                  <a:pt x="3527" y="373412"/>
                </a:lnTo>
                <a:lnTo>
                  <a:pt x="13774" y="419297"/>
                </a:lnTo>
                <a:lnTo>
                  <a:pt x="30237" y="462489"/>
                </a:lnTo>
                <a:lnTo>
                  <a:pt x="52413" y="502485"/>
                </a:lnTo>
                <a:lnTo>
                  <a:pt x="79798" y="538780"/>
                </a:lnTo>
                <a:lnTo>
                  <a:pt x="111891" y="570872"/>
                </a:lnTo>
                <a:lnTo>
                  <a:pt x="148186" y="598258"/>
                </a:lnTo>
                <a:lnTo>
                  <a:pt x="188181" y="620434"/>
                </a:lnTo>
                <a:lnTo>
                  <a:pt x="231374" y="636897"/>
                </a:lnTo>
                <a:lnTo>
                  <a:pt x="277259" y="647144"/>
                </a:lnTo>
                <a:lnTo>
                  <a:pt x="325335" y="650671"/>
                </a:lnTo>
                <a:lnTo>
                  <a:pt x="373412" y="647144"/>
                </a:lnTo>
                <a:lnTo>
                  <a:pt x="419297" y="636897"/>
                </a:lnTo>
                <a:lnTo>
                  <a:pt x="462489" y="620434"/>
                </a:lnTo>
                <a:lnTo>
                  <a:pt x="502485" y="598258"/>
                </a:lnTo>
                <a:lnTo>
                  <a:pt x="538780" y="570872"/>
                </a:lnTo>
                <a:lnTo>
                  <a:pt x="570872" y="538780"/>
                </a:lnTo>
                <a:lnTo>
                  <a:pt x="598258" y="502485"/>
                </a:lnTo>
                <a:lnTo>
                  <a:pt x="620434" y="462489"/>
                </a:lnTo>
                <a:lnTo>
                  <a:pt x="636897" y="419297"/>
                </a:lnTo>
                <a:lnTo>
                  <a:pt x="647144" y="373412"/>
                </a:lnTo>
                <a:lnTo>
                  <a:pt x="650671" y="325335"/>
                </a:lnTo>
                <a:lnTo>
                  <a:pt x="647144" y="277259"/>
                </a:lnTo>
                <a:lnTo>
                  <a:pt x="636897" y="231374"/>
                </a:lnTo>
                <a:lnTo>
                  <a:pt x="620434" y="188181"/>
                </a:lnTo>
                <a:lnTo>
                  <a:pt x="598258" y="148186"/>
                </a:lnTo>
                <a:lnTo>
                  <a:pt x="570872" y="111891"/>
                </a:lnTo>
                <a:lnTo>
                  <a:pt x="538780" y="79798"/>
                </a:lnTo>
                <a:lnTo>
                  <a:pt x="502485" y="52413"/>
                </a:lnTo>
                <a:lnTo>
                  <a:pt x="462489" y="30237"/>
                </a:lnTo>
                <a:lnTo>
                  <a:pt x="419297" y="13774"/>
                </a:lnTo>
                <a:lnTo>
                  <a:pt x="373412" y="3527"/>
                </a:lnTo>
                <a:lnTo>
                  <a:pt x="325335" y="0"/>
                </a:lnTo>
                <a:close/>
              </a:path>
            </a:pathLst>
          </a:custGeom>
          <a:solidFill>
            <a:srgbClr val="1F3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9"/>
          <p:cNvSpPr/>
          <p:nvPr/>
        </p:nvSpPr>
        <p:spPr>
          <a:xfrm>
            <a:off x="4716016" y="2427734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09">
                <a:moveTo>
                  <a:pt x="324180" y="0"/>
                </a:moveTo>
                <a:lnTo>
                  <a:pt x="47701" y="0"/>
                </a:lnTo>
                <a:lnTo>
                  <a:pt x="38240" y="878"/>
                </a:lnTo>
                <a:lnTo>
                  <a:pt x="3513" y="29476"/>
                </a:lnTo>
                <a:lnTo>
                  <a:pt x="0" y="47688"/>
                </a:lnTo>
                <a:lnTo>
                  <a:pt x="0" y="324180"/>
                </a:lnTo>
                <a:lnTo>
                  <a:pt x="21413" y="363983"/>
                </a:lnTo>
                <a:lnTo>
                  <a:pt x="47701" y="371881"/>
                </a:lnTo>
                <a:lnTo>
                  <a:pt x="324180" y="371881"/>
                </a:lnTo>
                <a:lnTo>
                  <a:pt x="363983" y="350467"/>
                </a:lnTo>
                <a:lnTo>
                  <a:pt x="371431" y="329031"/>
                </a:lnTo>
                <a:lnTo>
                  <a:pt x="51981" y="329031"/>
                </a:lnTo>
                <a:lnTo>
                  <a:pt x="48463" y="327621"/>
                </a:lnTo>
                <a:lnTo>
                  <a:pt x="42824" y="321957"/>
                </a:lnTo>
                <a:lnTo>
                  <a:pt x="41402" y="318452"/>
                </a:lnTo>
                <a:lnTo>
                  <a:pt x="41402" y="157378"/>
                </a:lnTo>
                <a:lnTo>
                  <a:pt x="117101" y="157378"/>
                </a:lnTo>
                <a:lnTo>
                  <a:pt x="123941" y="145147"/>
                </a:lnTo>
                <a:lnTo>
                  <a:pt x="157646" y="118110"/>
                </a:lnTo>
                <a:lnTo>
                  <a:pt x="186194" y="112814"/>
                </a:lnTo>
                <a:lnTo>
                  <a:pt x="261952" y="112814"/>
                </a:lnTo>
                <a:lnTo>
                  <a:pt x="259067" y="109905"/>
                </a:lnTo>
                <a:lnTo>
                  <a:pt x="255828" y="106692"/>
                </a:lnTo>
                <a:lnTo>
                  <a:pt x="254215" y="102730"/>
                </a:lnTo>
                <a:lnTo>
                  <a:pt x="254215" y="53581"/>
                </a:lnTo>
                <a:lnTo>
                  <a:pt x="255828" y="49669"/>
                </a:lnTo>
                <a:lnTo>
                  <a:pt x="262280" y="43053"/>
                </a:lnTo>
                <a:lnTo>
                  <a:pt x="266242" y="41389"/>
                </a:lnTo>
                <a:lnTo>
                  <a:pt x="371297" y="41389"/>
                </a:lnTo>
                <a:lnTo>
                  <a:pt x="371004" y="38234"/>
                </a:lnTo>
                <a:lnTo>
                  <a:pt x="342404" y="3513"/>
                </a:lnTo>
                <a:lnTo>
                  <a:pt x="333641" y="878"/>
                </a:lnTo>
                <a:lnTo>
                  <a:pt x="324180" y="0"/>
                </a:lnTo>
                <a:close/>
              </a:path>
              <a:path w="372109" h="372109">
                <a:moveTo>
                  <a:pt x="371881" y="157378"/>
                </a:moveTo>
                <a:lnTo>
                  <a:pt x="329755" y="157378"/>
                </a:lnTo>
                <a:lnTo>
                  <a:pt x="329755" y="318452"/>
                </a:lnTo>
                <a:lnTo>
                  <a:pt x="328307" y="321957"/>
                </a:lnTo>
                <a:lnTo>
                  <a:pt x="322491" y="327621"/>
                </a:lnTo>
                <a:lnTo>
                  <a:pt x="319024" y="329031"/>
                </a:lnTo>
                <a:lnTo>
                  <a:pt x="371431" y="329031"/>
                </a:lnTo>
                <a:lnTo>
                  <a:pt x="371881" y="324180"/>
                </a:lnTo>
                <a:lnTo>
                  <a:pt x="371881" y="157378"/>
                </a:lnTo>
                <a:close/>
              </a:path>
              <a:path w="372109" h="372109">
                <a:moveTo>
                  <a:pt x="117101" y="157378"/>
                </a:moveTo>
                <a:lnTo>
                  <a:pt x="75539" y="157378"/>
                </a:lnTo>
                <a:lnTo>
                  <a:pt x="73418" y="165079"/>
                </a:lnTo>
                <a:lnTo>
                  <a:pt x="71903" y="172927"/>
                </a:lnTo>
                <a:lnTo>
                  <a:pt x="70992" y="180925"/>
                </a:lnTo>
                <a:lnTo>
                  <a:pt x="70688" y="189077"/>
                </a:lnTo>
                <a:lnTo>
                  <a:pt x="72807" y="211471"/>
                </a:lnTo>
                <a:lnTo>
                  <a:pt x="89756" y="251119"/>
                </a:lnTo>
                <a:lnTo>
                  <a:pt x="122399" y="282728"/>
                </a:lnTo>
                <a:lnTo>
                  <a:pt x="163200" y="299130"/>
                </a:lnTo>
                <a:lnTo>
                  <a:pt x="186194" y="301180"/>
                </a:lnTo>
                <a:lnTo>
                  <a:pt x="201627" y="300242"/>
                </a:lnTo>
                <a:lnTo>
                  <a:pt x="244297" y="286181"/>
                </a:lnTo>
                <a:lnTo>
                  <a:pt x="277979" y="257594"/>
                </a:lnTo>
                <a:lnTo>
                  <a:pt x="186194" y="257594"/>
                </a:lnTo>
                <a:lnTo>
                  <a:pt x="171366" y="256270"/>
                </a:lnTo>
                <a:lnTo>
                  <a:pt x="133527" y="236410"/>
                </a:lnTo>
                <a:lnTo>
                  <a:pt x="112978" y="199673"/>
                </a:lnTo>
                <a:lnTo>
                  <a:pt x="111607" y="185216"/>
                </a:lnTo>
                <a:lnTo>
                  <a:pt x="112978" y="170752"/>
                </a:lnTo>
                <a:lnTo>
                  <a:pt x="117101" y="157378"/>
                </a:lnTo>
                <a:close/>
              </a:path>
              <a:path w="372109" h="372109">
                <a:moveTo>
                  <a:pt x="261952" y="112814"/>
                </a:moveTo>
                <a:lnTo>
                  <a:pt x="186194" y="112814"/>
                </a:lnTo>
                <a:lnTo>
                  <a:pt x="201117" y="114138"/>
                </a:lnTo>
                <a:lnTo>
                  <a:pt x="214907" y="118110"/>
                </a:lnTo>
                <a:lnTo>
                  <a:pt x="248669" y="145147"/>
                </a:lnTo>
                <a:lnTo>
                  <a:pt x="260997" y="185216"/>
                </a:lnTo>
                <a:lnTo>
                  <a:pt x="259628" y="199673"/>
                </a:lnTo>
                <a:lnTo>
                  <a:pt x="239077" y="236410"/>
                </a:lnTo>
                <a:lnTo>
                  <a:pt x="201122" y="256271"/>
                </a:lnTo>
                <a:lnTo>
                  <a:pt x="186194" y="257594"/>
                </a:lnTo>
                <a:lnTo>
                  <a:pt x="277979" y="257594"/>
                </a:lnTo>
                <a:lnTo>
                  <a:pt x="298053" y="218408"/>
                </a:lnTo>
                <a:lnTo>
                  <a:pt x="301929" y="189077"/>
                </a:lnTo>
                <a:lnTo>
                  <a:pt x="301624" y="180922"/>
                </a:lnTo>
                <a:lnTo>
                  <a:pt x="300711" y="172918"/>
                </a:lnTo>
                <a:lnTo>
                  <a:pt x="299194" y="165069"/>
                </a:lnTo>
                <a:lnTo>
                  <a:pt x="297078" y="157378"/>
                </a:lnTo>
                <a:lnTo>
                  <a:pt x="371881" y="157378"/>
                </a:lnTo>
                <a:lnTo>
                  <a:pt x="371881" y="114757"/>
                </a:lnTo>
                <a:lnTo>
                  <a:pt x="266242" y="114757"/>
                </a:lnTo>
                <a:lnTo>
                  <a:pt x="262280" y="113144"/>
                </a:lnTo>
                <a:lnTo>
                  <a:pt x="261952" y="112814"/>
                </a:lnTo>
                <a:close/>
              </a:path>
              <a:path w="372109" h="372109">
                <a:moveTo>
                  <a:pt x="371297" y="41389"/>
                </a:moveTo>
                <a:lnTo>
                  <a:pt x="317728" y="41389"/>
                </a:lnTo>
                <a:lnTo>
                  <a:pt x="321691" y="43053"/>
                </a:lnTo>
                <a:lnTo>
                  <a:pt x="328142" y="49669"/>
                </a:lnTo>
                <a:lnTo>
                  <a:pt x="329755" y="53581"/>
                </a:lnTo>
                <a:lnTo>
                  <a:pt x="329755" y="102730"/>
                </a:lnTo>
                <a:lnTo>
                  <a:pt x="328142" y="106692"/>
                </a:lnTo>
                <a:lnTo>
                  <a:pt x="321691" y="113144"/>
                </a:lnTo>
                <a:lnTo>
                  <a:pt x="317728" y="114757"/>
                </a:lnTo>
                <a:lnTo>
                  <a:pt x="371881" y="114757"/>
                </a:lnTo>
                <a:lnTo>
                  <a:pt x="371881" y="47688"/>
                </a:lnTo>
                <a:lnTo>
                  <a:pt x="371297" y="41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0"/>
          <p:cNvSpPr/>
          <p:nvPr/>
        </p:nvSpPr>
        <p:spPr>
          <a:xfrm>
            <a:off x="4572000" y="1419622"/>
            <a:ext cx="650875" cy="650875"/>
          </a:xfrm>
          <a:custGeom>
            <a:avLst/>
            <a:gdLst/>
            <a:ahLst/>
            <a:cxnLst/>
            <a:rect l="l" t="t" r="r" b="b"/>
            <a:pathLst>
              <a:path w="650875" h="650875">
                <a:moveTo>
                  <a:pt x="325335" y="0"/>
                </a:moveTo>
                <a:lnTo>
                  <a:pt x="277259" y="3527"/>
                </a:lnTo>
                <a:lnTo>
                  <a:pt x="231374" y="13774"/>
                </a:lnTo>
                <a:lnTo>
                  <a:pt x="188181" y="30237"/>
                </a:lnTo>
                <a:lnTo>
                  <a:pt x="148186" y="52413"/>
                </a:lnTo>
                <a:lnTo>
                  <a:pt x="111891" y="79798"/>
                </a:lnTo>
                <a:lnTo>
                  <a:pt x="79798" y="111891"/>
                </a:lnTo>
                <a:lnTo>
                  <a:pt x="52413" y="148186"/>
                </a:lnTo>
                <a:lnTo>
                  <a:pt x="30237" y="188181"/>
                </a:lnTo>
                <a:lnTo>
                  <a:pt x="13774" y="231374"/>
                </a:lnTo>
                <a:lnTo>
                  <a:pt x="3527" y="277259"/>
                </a:lnTo>
                <a:lnTo>
                  <a:pt x="0" y="325335"/>
                </a:lnTo>
                <a:lnTo>
                  <a:pt x="3527" y="373412"/>
                </a:lnTo>
                <a:lnTo>
                  <a:pt x="13774" y="419297"/>
                </a:lnTo>
                <a:lnTo>
                  <a:pt x="30237" y="462489"/>
                </a:lnTo>
                <a:lnTo>
                  <a:pt x="52413" y="502485"/>
                </a:lnTo>
                <a:lnTo>
                  <a:pt x="79798" y="538780"/>
                </a:lnTo>
                <a:lnTo>
                  <a:pt x="111891" y="570872"/>
                </a:lnTo>
                <a:lnTo>
                  <a:pt x="148186" y="598258"/>
                </a:lnTo>
                <a:lnTo>
                  <a:pt x="188181" y="620434"/>
                </a:lnTo>
                <a:lnTo>
                  <a:pt x="231374" y="636897"/>
                </a:lnTo>
                <a:lnTo>
                  <a:pt x="277259" y="647144"/>
                </a:lnTo>
                <a:lnTo>
                  <a:pt x="325335" y="650671"/>
                </a:lnTo>
                <a:lnTo>
                  <a:pt x="373412" y="647144"/>
                </a:lnTo>
                <a:lnTo>
                  <a:pt x="419297" y="636897"/>
                </a:lnTo>
                <a:lnTo>
                  <a:pt x="462489" y="620434"/>
                </a:lnTo>
                <a:lnTo>
                  <a:pt x="502485" y="598258"/>
                </a:lnTo>
                <a:lnTo>
                  <a:pt x="538780" y="570872"/>
                </a:lnTo>
                <a:lnTo>
                  <a:pt x="570872" y="538780"/>
                </a:lnTo>
                <a:lnTo>
                  <a:pt x="598258" y="502485"/>
                </a:lnTo>
                <a:lnTo>
                  <a:pt x="620434" y="462489"/>
                </a:lnTo>
                <a:lnTo>
                  <a:pt x="636897" y="419297"/>
                </a:lnTo>
                <a:lnTo>
                  <a:pt x="647144" y="373412"/>
                </a:lnTo>
                <a:lnTo>
                  <a:pt x="650671" y="325335"/>
                </a:lnTo>
                <a:lnTo>
                  <a:pt x="647144" y="277259"/>
                </a:lnTo>
                <a:lnTo>
                  <a:pt x="636897" y="231374"/>
                </a:lnTo>
                <a:lnTo>
                  <a:pt x="620434" y="188181"/>
                </a:lnTo>
                <a:lnTo>
                  <a:pt x="598258" y="148186"/>
                </a:lnTo>
                <a:lnTo>
                  <a:pt x="570872" y="111891"/>
                </a:lnTo>
                <a:lnTo>
                  <a:pt x="538780" y="79798"/>
                </a:lnTo>
                <a:lnTo>
                  <a:pt x="502485" y="52413"/>
                </a:lnTo>
                <a:lnTo>
                  <a:pt x="462489" y="30237"/>
                </a:lnTo>
                <a:lnTo>
                  <a:pt x="419297" y="13774"/>
                </a:lnTo>
                <a:lnTo>
                  <a:pt x="373412" y="3527"/>
                </a:lnTo>
                <a:lnTo>
                  <a:pt x="325335" y="0"/>
                </a:lnTo>
                <a:close/>
              </a:path>
            </a:pathLst>
          </a:custGeom>
          <a:solidFill>
            <a:srgbClr val="1F3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1"/>
          <p:cNvSpPr/>
          <p:nvPr/>
        </p:nvSpPr>
        <p:spPr>
          <a:xfrm>
            <a:off x="4716016" y="1635646"/>
            <a:ext cx="410209" cy="234950"/>
          </a:xfrm>
          <a:custGeom>
            <a:avLst/>
            <a:gdLst/>
            <a:ahLst/>
            <a:cxnLst/>
            <a:rect l="l" t="t" r="r" b="b"/>
            <a:pathLst>
              <a:path w="410209" h="234950">
                <a:moveTo>
                  <a:pt x="382762" y="178257"/>
                </a:moveTo>
                <a:lnTo>
                  <a:pt x="258203" y="178257"/>
                </a:lnTo>
                <a:lnTo>
                  <a:pt x="262216" y="179374"/>
                </a:lnTo>
                <a:lnTo>
                  <a:pt x="271475" y="186067"/>
                </a:lnTo>
                <a:lnTo>
                  <a:pt x="275805" y="190182"/>
                </a:lnTo>
                <a:lnTo>
                  <a:pt x="283933" y="200012"/>
                </a:lnTo>
                <a:lnTo>
                  <a:pt x="288834" y="205562"/>
                </a:lnTo>
                <a:lnTo>
                  <a:pt x="320281" y="231152"/>
                </a:lnTo>
                <a:lnTo>
                  <a:pt x="333362" y="234365"/>
                </a:lnTo>
                <a:lnTo>
                  <a:pt x="336791" y="233654"/>
                </a:lnTo>
                <a:lnTo>
                  <a:pt x="391464" y="232790"/>
                </a:lnTo>
                <a:lnTo>
                  <a:pt x="409926" y="219328"/>
                </a:lnTo>
                <a:lnTo>
                  <a:pt x="409003" y="214287"/>
                </a:lnTo>
                <a:lnTo>
                  <a:pt x="391077" y="187248"/>
                </a:lnTo>
                <a:lnTo>
                  <a:pt x="382762" y="178257"/>
                </a:lnTo>
                <a:close/>
              </a:path>
              <a:path w="410209" h="234950">
                <a:moveTo>
                  <a:pt x="72186" y="10248"/>
                </a:moveTo>
                <a:lnTo>
                  <a:pt x="13665" y="10680"/>
                </a:lnTo>
                <a:lnTo>
                  <a:pt x="7657" y="10693"/>
                </a:lnTo>
                <a:lnTo>
                  <a:pt x="3632" y="12026"/>
                </a:lnTo>
                <a:lnTo>
                  <a:pt x="0" y="21005"/>
                </a:lnTo>
                <a:lnTo>
                  <a:pt x="419" y="22923"/>
                </a:lnTo>
                <a:lnTo>
                  <a:pt x="21767" y="69168"/>
                </a:lnTo>
                <a:lnTo>
                  <a:pt x="43219" y="108545"/>
                </a:lnTo>
                <a:lnTo>
                  <a:pt x="66521" y="144954"/>
                </a:lnTo>
                <a:lnTo>
                  <a:pt x="90728" y="177177"/>
                </a:lnTo>
                <a:lnTo>
                  <a:pt x="104432" y="191566"/>
                </a:lnTo>
                <a:lnTo>
                  <a:pt x="107848" y="194983"/>
                </a:lnTo>
                <a:lnTo>
                  <a:pt x="141477" y="217944"/>
                </a:lnTo>
                <a:lnTo>
                  <a:pt x="177533" y="231124"/>
                </a:lnTo>
                <a:lnTo>
                  <a:pt x="193125" y="232885"/>
                </a:lnTo>
                <a:lnTo>
                  <a:pt x="225323" y="232778"/>
                </a:lnTo>
                <a:lnTo>
                  <a:pt x="239893" y="208648"/>
                </a:lnTo>
                <a:lnTo>
                  <a:pt x="240162" y="205536"/>
                </a:lnTo>
                <a:lnTo>
                  <a:pt x="258203" y="178257"/>
                </a:lnTo>
                <a:lnTo>
                  <a:pt x="382762" y="178257"/>
                </a:lnTo>
                <a:lnTo>
                  <a:pt x="379662" y="174904"/>
                </a:lnTo>
                <a:lnTo>
                  <a:pt x="365823" y="161467"/>
                </a:lnTo>
                <a:lnTo>
                  <a:pt x="364972" y="160604"/>
                </a:lnTo>
                <a:lnTo>
                  <a:pt x="364756" y="160591"/>
                </a:lnTo>
                <a:lnTo>
                  <a:pt x="342049" y="131622"/>
                </a:lnTo>
                <a:lnTo>
                  <a:pt x="344462" y="125793"/>
                </a:lnTo>
                <a:lnTo>
                  <a:pt x="346627" y="121561"/>
                </a:lnTo>
                <a:lnTo>
                  <a:pt x="350551" y="115490"/>
                </a:lnTo>
                <a:lnTo>
                  <a:pt x="351124" y="114693"/>
                </a:lnTo>
                <a:lnTo>
                  <a:pt x="145160" y="114693"/>
                </a:lnTo>
                <a:lnTo>
                  <a:pt x="116814" y="82575"/>
                </a:lnTo>
                <a:lnTo>
                  <a:pt x="108699" y="66636"/>
                </a:lnTo>
                <a:lnTo>
                  <a:pt x="105282" y="60439"/>
                </a:lnTo>
                <a:lnTo>
                  <a:pt x="86715" y="20929"/>
                </a:lnTo>
                <a:lnTo>
                  <a:pt x="85572" y="17945"/>
                </a:lnTo>
                <a:lnTo>
                  <a:pt x="83858" y="15671"/>
                </a:lnTo>
                <a:lnTo>
                  <a:pt x="81584" y="14096"/>
                </a:lnTo>
                <a:lnTo>
                  <a:pt x="80517" y="13449"/>
                </a:lnTo>
                <a:lnTo>
                  <a:pt x="79806" y="12890"/>
                </a:lnTo>
                <a:lnTo>
                  <a:pt x="78663" y="12280"/>
                </a:lnTo>
                <a:lnTo>
                  <a:pt x="75526" y="10998"/>
                </a:lnTo>
                <a:lnTo>
                  <a:pt x="73901" y="10528"/>
                </a:lnTo>
                <a:lnTo>
                  <a:pt x="72186" y="10248"/>
                </a:lnTo>
                <a:close/>
              </a:path>
              <a:path w="410209" h="234950">
                <a:moveTo>
                  <a:pt x="197345" y="0"/>
                </a:moveTo>
                <a:lnTo>
                  <a:pt x="153730" y="2730"/>
                </a:lnTo>
                <a:lnTo>
                  <a:pt x="135254" y="16382"/>
                </a:lnTo>
                <a:lnTo>
                  <a:pt x="145656" y="17945"/>
                </a:lnTo>
                <a:lnTo>
                  <a:pt x="151701" y="21005"/>
                </a:lnTo>
                <a:lnTo>
                  <a:pt x="155270" y="25844"/>
                </a:lnTo>
                <a:lnTo>
                  <a:pt x="156552" y="28409"/>
                </a:lnTo>
                <a:lnTo>
                  <a:pt x="157543" y="30264"/>
                </a:lnTo>
                <a:lnTo>
                  <a:pt x="161966" y="69168"/>
                </a:lnTo>
                <a:lnTo>
                  <a:pt x="161849" y="74684"/>
                </a:lnTo>
                <a:lnTo>
                  <a:pt x="153555" y="113118"/>
                </a:lnTo>
                <a:lnTo>
                  <a:pt x="149136" y="114693"/>
                </a:lnTo>
                <a:lnTo>
                  <a:pt x="351124" y="114693"/>
                </a:lnTo>
                <a:lnTo>
                  <a:pt x="351379" y="114338"/>
                </a:lnTo>
                <a:lnTo>
                  <a:pt x="252221" y="114338"/>
                </a:lnTo>
                <a:lnTo>
                  <a:pt x="249656" y="113766"/>
                </a:lnTo>
                <a:lnTo>
                  <a:pt x="239272" y="90030"/>
                </a:lnTo>
                <a:lnTo>
                  <a:pt x="239349" y="82575"/>
                </a:lnTo>
                <a:lnTo>
                  <a:pt x="239449" y="79430"/>
                </a:lnTo>
                <a:lnTo>
                  <a:pt x="239565" y="74684"/>
                </a:lnTo>
                <a:lnTo>
                  <a:pt x="239726" y="60439"/>
                </a:lnTo>
                <a:lnTo>
                  <a:pt x="240613" y="35420"/>
                </a:lnTo>
                <a:lnTo>
                  <a:pt x="240667" y="22923"/>
                </a:lnTo>
                <a:lnTo>
                  <a:pt x="233311" y="5676"/>
                </a:lnTo>
                <a:lnTo>
                  <a:pt x="231393" y="4457"/>
                </a:lnTo>
                <a:lnTo>
                  <a:pt x="205712" y="259"/>
                </a:lnTo>
                <a:lnTo>
                  <a:pt x="197345" y="0"/>
                </a:lnTo>
                <a:close/>
              </a:path>
              <a:path w="410209" h="234950">
                <a:moveTo>
                  <a:pt x="325551" y="10769"/>
                </a:moveTo>
                <a:lnTo>
                  <a:pt x="324116" y="10794"/>
                </a:lnTo>
                <a:lnTo>
                  <a:pt x="319481" y="11861"/>
                </a:lnTo>
                <a:lnTo>
                  <a:pt x="318414" y="12407"/>
                </a:lnTo>
                <a:lnTo>
                  <a:pt x="317576" y="13042"/>
                </a:lnTo>
                <a:lnTo>
                  <a:pt x="316852" y="13461"/>
                </a:lnTo>
                <a:lnTo>
                  <a:pt x="316077" y="14211"/>
                </a:lnTo>
                <a:lnTo>
                  <a:pt x="314354" y="16382"/>
                </a:lnTo>
                <a:lnTo>
                  <a:pt x="313664" y="17602"/>
                </a:lnTo>
                <a:lnTo>
                  <a:pt x="307896" y="31714"/>
                </a:lnTo>
                <a:lnTo>
                  <a:pt x="302358" y="43951"/>
                </a:lnTo>
                <a:lnTo>
                  <a:pt x="282649" y="79430"/>
                </a:lnTo>
                <a:lnTo>
                  <a:pt x="258914" y="109854"/>
                </a:lnTo>
                <a:lnTo>
                  <a:pt x="252221" y="114338"/>
                </a:lnTo>
                <a:lnTo>
                  <a:pt x="351379" y="114338"/>
                </a:lnTo>
                <a:lnTo>
                  <a:pt x="356238" y="107576"/>
                </a:lnTo>
                <a:lnTo>
                  <a:pt x="364702" y="96507"/>
                </a:lnTo>
                <a:lnTo>
                  <a:pt x="369531" y="90271"/>
                </a:lnTo>
                <a:lnTo>
                  <a:pt x="374154" y="84213"/>
                </a:lnTo>
                <a:lnTo>
                  <a:pt x="404052" y="39403"/>
                </a:lnTo>
                <a:lnTo>
                  <a:pt x="409546" y="19977"/>
                </a:lnTo>
                <a:lnTo>
                  <a:pt x="409516" y="16725"/>
                </a:lnTo>
                <a:lnTo>
                  <a:pt x="408279" y="14668"/>
                </a:lnTo>
                <a:lnTo>
                  <a:pt x="407455" y="13449"/>
                </a:lnTo>
                <a:lnTo>
                  <a:pt x="405282" y="12280"/>
                </a:lnTo>
                <a:lnTo>
                  <a:pt x="401337" y="11112"/>
                </a:lnTo>
                <a:lnTo>
                  <a:pt x="326529" y="11112"/>
                </a:lnTo>
                <a:lnTo>
                  <a:pt x="325551" y="10769"/>
                </a:lnTo>
                <a:close/>
              </a:path>
              <a:path w="410209" h="234950">
                <a:moveTo>
                  <a:pt x="393598" y="9969"/>
                </a:moveTo>
                <a:lnTo>
                  <a:pt x="388048" y="10693"/>
                </a:lnTo>
                <a:lnTo>
                  <a:pt x="326529" y="11112"/>
                </a:lnTo>
                <a:lnTo>
                  <a:pt x="401337" y="11112"/>
                </a:lnTo>
                <a:lnTo>
                  <a:pt x="398157" y="10147"/>
                </a:lnTo>
                <a:lnTo>
                  <a:pt x="393598" y="9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8"/>
          <p:cNvSpPr/>
          <p:nvPr/>
        </p:nvSpPr>
        <p:spPr>
          <a:xfrm>
            <a:off x="914347" y="4782144"/>
            <a:ext cx="369" cy="2489"/>
          </a:xfrm>
          <a:custGeom>
            <a:avLst/>
            <a:gdLst/>
            <a:ahLst/>
            <a:cxnLst/>
            <a:rect l="l" t="t" r="r" b="b"/>
            <a:pathLst>
              <a:path w="635" h="5715">
                <a:moveTo>
                  <a:pt x="246" y="5243"/>
                </a:moveTo>
                <a:lnTo>
                  <a:pt x="164" y="0"/>
                </a:lnTo>
                <a:lnTo>
                  <a:pt x="27" y="709"/>
                </a:lnTo>
                <a:lnTo>
                  <a:pt x="0" y="3686"/>
                </a:lnTo>
                <a:lnTo>
                  <a:pt x="246" y="5243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9"/>
          <p:cNvSpPr/>
          <p:nvPr/>
        </p:nvSpPr>
        <p:spPr>
          <a:xfrm>
            <a:off x="914490" y="4760955"/>
            <a:ext cx="92546" cy="92915"/>
          </a:xfrm>
          <a:custGeom>
            <a:avLst/>
            <a:gdLst/>
            <a:ahLst/>
            <a:cxnLst/>
            <a:rect l="l" t="t" r="r" b="b"/>
            <a:pathLst>
              <a:path w="159385" h="213359">
                <a:moveTo>
                  <a:pt x="159219" y="106974"/>
                </a:moveTo>
                <a:lnTo>
                  <a:pt x="147553" y="55554"/>
                </a:lnTo>
                <a:lnTo>
                  <a:pt x="98844" y="4904"/>
                </a:lnTo>
                <a:lnTo>
                  <a:pt x="82825" y="0"/>
                </a:lnTo>
                <a:lnTo>
                  <a:pt x="65512" y="2469"/>
                </a:lnTo>
                <a:lnTo>
                  <a:pt x="46791" y="11773"/>
                </a:lnTo>
                <a:lnTo>
                  <a:pt x="26543" y="27371"/>
                </a:lnTo>
                <a:lnTo>
                  <a:pt x="0" y="53914"/>
                </a:lnTo>
                <a:lnTo>
                  <a:pt x="0" y="213134"/>
                </a:lnTo>
                <a:lnTo>
                  <a:pt x="106146" y="213134"/>
                </a:lnTo>
                <a:lnTo>
                  <a:pt x="131369" y="210256"/>
                </a:lnTo>
                <a:lnTo>
                  <a:pt x="147732" y="201037"/>
                </a:lnTo>
                <a:lnTo>
                  <a:pt x="156570" y="184598"/>
                </a:lnTo>
                <a:lnTo>
                  <a:pt x="159219" y="160060"/>
                </a:lnTo>
                <a:lnTo>
                  <a:pt x="159241" y="151655"/>
                </a:lnTo>
                <a:lnTo>
                  <a:pt x="159238" y="133536"/>
                </a:lnTo>
                <a:lnTo>
                  <a:pt x="159227" y="115408"/>
                </a:lnTo>
                <a:lnTo>
                  <a:pt x="159219" y="106974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0"/>
          <p:cNvSpPr/>
          <p:nvPr/>
        </p:nvSpPr>
        <p:spPr>
          <a:xfrm>
            <a:off x="606323" y="4782144"/>
            <a:ext cx="369" cy="2489"/>
          </a:xfrm>
          <a:custGeom>
            <a:avLst/>
            <a:gdLst/>
            <a:ahLst/>
            <a:cxnLst/>
            <a:rect l="l" t="t" r="r" b="b"/>
            <a:pathLst>
              <a:path w="635" h="5715">
                <a:moveTo>
                  <a:pt x="0" y="5243"/>
                </a:moveTo>
                <a:lnTo>
                  <a:pt x="246" y="3686"/>
                </a:lnTo>
                <a:lnTo>
                  <a:pt x="219" y="709"/>
                </a:lnTo>
                <a:lnTo>
                  <a:pt x="82" y="0"/>
                </a:lnTo>
                <a:lnTo>
                  <a:pt x="0" y="5243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1"/>
          <p:cNvSpPr/>
          <p:nvPr/>
        </p:nvSpPr>
        <p:spPr>
          <a:xfrm>
            <a:off x="513863" y="4760955"/>
            <a:ext cx="92546" cy="92915"/>
          </a:xfrm>
          <a:custGeom>
            <a:avLst/>
            <a:gdLst/>
            <a:ahLst/>
            <a:cxnLst/>
            <a:rect l="l" t="t" r="r" b="b"/>
            <a:pathLst>
              <a:path w="159385" h="213359">
                <a:moveTo>
                  <a:pt x="60391" y="4904"/>
                </a:moveTo>
                <a:lnTo>
                  <a:pt x="30126" y="28613"/>
                </a:lnTo>
                <a:lnTo>
                  <a:pt x="2506" y="82687"/>
                </a:lnTo>
                <a:lnTo>
                  <a:pt x="1" y="133536"/>
                </a:lnTo>
                <a:lnTo>
                  <a:pt x="0" y="151655"/>
                </a:lnTo>
                <a:lnTo>
                  <a:pt x="16" y="160060"/>
                </a:lnTo>
                <a:lnTo>
                  <a:pt x="2665" y="184596"/>
                </a:lnTo>
                <a:lnTo>
                  <a:pt x="11504" y="201031"/>
                </a:lnTo>
                <a:lnTo>
                  <a:pt x="27871" y="210245"/>
                </a:lnTo>
                <a:lnTo>
                  <a:pt x="53102" y="213121"/>
                </a:lnTo>
                <a:lnTo>
                  <a:pt x="159235" y="213121"/>
                </a:lnTo>
                <a:lnTo>
                  <a:pt x="159235" y="53901"/>
                </a:lnTo>
                <a:lnTo>
                  <a:pt x="132705" y="27371"/>
                </a:lnTo>
                <a:lnTo>
                  <a:pt x="112451" y="11773"/>
                </a:lnTo>
                <a:lnTo>
                  <a:pt x="93729" y="2469"/>
                </a:lnTo>
                <a:lnTo>
                  <a:pt x="76416" y="0"/>
                </a:lnTo>
                <a:lnTo>
                  <a:pt x="60391" y="4904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2"/>
          <p:cNvSpPr/>
          <p:nvPr/>
        </p:nvSpPr>
        <p:spPr>
          <a:xfrm>
            <a:off x="868446" y="4645615"/>
            <a:ext cx="92546" cy="92638"/>
          </a:xfrm>
          <a:custGeom>
            <a:avLst/>
            <a:gdLst/>
            <a:ahLst/>
            <a:cxnLst/>
            <a:rect l="l" t="t" r="r" b="b"/>
            <a:pathLst>
              <a:path w="159385" h="212725">
                <a:moveTo>
                  <a:pt x="79527" y="212280"/>
                </a:moveTo>
                <a:lnTo>
                  <a:pt x="100935" y="207071"/>
                </a:lnTo>
                <a:lnTo>
                  <a:pt x="127279" y="191312"/>
                </a:lnTo>
                <a:lnTo>
                  <a:pt x="149632" y="164810"/>
                </a:lnTo>
                <a:lnTo>
                  <a:pt x="159067" y="127368"/>
                </a:lnTo>
                <a:lnTo>
                  <a:pt x="159067" y="84912"/>
                </a:lnTo>
                <a:lnTo>
                  <a:pt x="151915" y="47470"/>
                </a:lnTo>
                <a:lnTo>
                  <a:pt x="133365" y="20967"/>
                </a:lnTo>
                <a:lnTo>
                  <a:pt x="107782" y="5209"/>
                </a:lnTo>
                <a:lnTo>
                  <a:pt x="79527" y="0"/>
                </a:lnTo>
                <a:lnTo>
                  <a:pt x="51804" y="5209"/>
                </a:lnTo>
                <a:lnTo>
                  <a:pt x="26166" y="20967"/>
                </a:lnTo>
                <a:lnTo>
                  <a:pt x="7327" y="47470"/>
                </a:lnTo>
                <a:lnTo>
                  <a:pt x="0" y="84912"/>
                </a:lnTo>
                <a:lnTo>
                  <a:pt x="0" y="127368"/>
                </a:lnTo>
                <a:lnTo>
                  <a:pt x="9591" y="164810"/>
                </a:lnTo>
                <a:lnTo>
                  <a:pt x="32205" y="191312"/>
                </a:lnTo>
                <a:lnTo>
                  <a:pt x="58598" y="207071"/>
                </a:lnTo>
                <a:lnTo>
                  <a:pt x="79527" y="21228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3"/>
          <p:cNvSpPr/>
          <p:nvPr/>
        </p:nvSpPr>
        <p:spPr>
          <a:xfrm>
            <a:off x="637144" y="4738202"/>
            <a:ext cx="246667" cy="127205"/>
          </a:xfrm>
          <a:custGeom>
            <a:avLst/>
            <a:gdLst/>
            <a:ahLst/>
            <a:cxnLst/>
            <a:rect l="l" t="t" r="r" b="b"/>
            <a:pathLst>
              <a:path w="424814" h="292100">
                <a:moveTo>
                  <a:pt x="423664" y="105841"/>
                </a:moveTo>
                <a:lnTo>
                  <a:pt x="423613" y="105422"/>
                </a:lnTo>
                <a:lnTo>
                  <a:pt x="423499" y="105028"/>
                </a:lnTo>
                <a:lnTo>
                  <a:pt x="423461" y="104622"/>
                </a:lnTo>
                <a:lnTo>
                  <a:pt x="422839" y="99618"/>
                </a:lnTo>
                <a:lnTo>
                  <a:pt x="421886" y="94741"/>
                </a:lnTo>
                <a:lnTo>
                  <a:pt x="420565" y="89941"/>
                </a:lnTo>
                <a:lnTo>
                  <a:pt x="418065" y="82245"/>
                </a:lnTo>
                <a:lnTo>
                  <a:pt x="414861" y="74798"/>
                </a:lnTo>
                <a:lnTo>
                  <a:pt x="410865" y="67449"/>
                </a:lnTo>
                <a:lnTo>
                  <a:pt x="406037" y="60172"/>
                </a:lnTo>
                <a:lnTo>
                  <a:pt x="368235" y="24122"/>
                </a:lnTo>
                <a:lnTo>
                  <a:pt x="331619" y="2962"/>
                </a:lnTo>
                <a:lnTo>
                  <a:pt x="318432" y="0"/>
                </a:lnTo>
                <a:lnTo>
                  <a:pt x="307636" y="2086"/>
                </a:lnTo>
                <a:lnTo>
                  <a:pt x="296548" y="8159"/>
                </a:lnTo>
                <a:lnTo>
                  <a:pt x="284172" y="17937"/>
                </a:lnTo>
                <a:lnTo>
                  <a:pt x="269512" y="31140"/>
                </a:lnTo>
                <a:lnTo>
                  <a:pt x="249890" y="49148"/>
                </a:lnTo>
                <a:lnTo>
                  <a:pt x="245941" y="54188"/>
                </a:lnTo>
                <a:lnTo>
                  <a:pt x="236750" y="64630"/>
                </a:lnTo>
                <a:lnTo>
                  <a:pt x="224728" y="74948"/>
                </a:lnTo>
                <a:lnTo>
                  <a:pt x="212285" y="79616"/>
                </a:lnTo>
                <a:lnTo>
                  <a:pt x="199843" y="74948"/>
                </a:lnTo>
                <a:lnTo>
                  <a:pt x="187822" y="64630"/>
                </a:lnTo>
                <a:lnTo>
                  <a:pt x="178635" y="54188"/>
                </a:lnTo>
                <a:lnTo>
                  <a:pt x="174693" y="49148"/>
                </a:lnTo>
                <a:lnTo>
                  <a:pt x="155110" y="31140"/>
                </a:lnTo>
                <a:lnTo>
                  <a:pt x="140409" y="17937"/>
                </a:lnTo>
                <a:lnTo>
                  <a:pt x="128030" y="8159"/>
                </a:lnTo>
                <a:lnTo>
                  <a:pt x="116942" y="2086"/>
                </a:lnTo>
                <a:lnTo>
                  <a:pt x="106151" y="0"/>
                </a:lnTo>
                <a:lnTo>
                  <a:pt x="99338" y="729"/>
                </a:lnTo>
                <a:lnTo>
                  <a:pt x="56706" y="24713"/>
                </a:lnTo>
                <a:lnTo>
                  <a:pt x="18585" y="60083"/>
                </a:lnTo>
                <a:lnTo>
                  <a:pt x="18445" y="60248"/>
                </a:lnTo>
                <a:lnTo>
                  <a:pt x="13674" y="67472"/>
                </a:lnTo>
                <a:lnTo>
                  <a:pt x="9720" y="74772"/>
                </a:lnTo>
                <a:lnTo>
                  <a:pt x="6547" y="82171"/>
                </a:lnTo>
                <a:lnTo>
                  <a:pt x="4120" y="89687"/>
                </a:lnTo>
                <a:lnTo>
                  <a:pt x="4031" y="89865"/>
                </a:lnTo>
                <a:lnTo>
                  <a:pt x="2697" y="94741"/>
                </a:lnTo>
                <a:lnTo>
                  <a:pt x="1745" y="99555"/>
                </a:lnTo>
                <a:lnTo>
                  <a:pt x="1135" y="104508"/>
                </a:lnTo>
                <a:lnTo>
                  <a:pt x="1084" y="104965"/>
                </a:lnTo>
                <a:lnTo>
                  <a:pt x="957" y="105409"/>
                </a:lnTo>
                <a:lnTo>
                  <a:pt x="919" y="105854"/>
                </a:lnTo>
                <a:lnTo>
                  <a:pt x="335" y="111124"/>
                </a:lnTo>
                <a:lnTo>
                  <a:pt x="5" y="116497"/>
                </a:lnTo>
                <a:lnTo>
                  <a:pt x="5" y="122072"/>
                </a:lnTo>
                <a:lnTo>
                  <a:pt x="3" y="140502"/>
                </a:lnTo>
                <a:lnTo>
                  <a:pt x="0" y="180481"/>
                </a:lnTo>
                <a:lnTo>
                  <a:pt x="0" y="220443"/>
                </a:lnTo>
                <a:lnTo>
                  <a:pt x="2833" y="263036"/>
                </a:lnTo>
                <a:lnTo>
                  <a:pt x="53078" y="291909"/>
                </a:lnTo>
                <a:lnTo>
                  <a:pt x="371505" y="291909"/>
                </a:lnTo>
                <a:lnTo>
                  <a:pt x="396340" y="289036"/>
                </a:lnTo>
                <a:lnTo>
                  <a:pt x="412750" y="279825"/>
                </a:lnTo>
                <a:lnTo>
                  <a:pt x="421810" y="263384"/>
                </a:lnTo>
                <a:lnTo>
                  <a:pt x="424591" y="238823"/>
                </a:lnTo>
                <a:lnTo>
                  <a:pt x="424589" y="220443"/>
                </a:lnTo>
                <a:lnTo>
                  <a:pt x="424585" y="180481"/>
                </a:lnTo>
                <a:lnTo>
                  <a:pt x="424581" y="140502"/>
                </a:lnTo>
                <a:lnTo>
                  <a:pt x="424579" y="122072"/>
                </a:lnTo>
                <a:lnTo>
                  <a:pt x="424579" y="116497"/>
                </a:lnTo>
                <a:lnTo>
                  <a:pt x="424236" y="111124"/>
                </a:lnTo>
                <a:lnTo>
                  <a:pt x="423664" y="105841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4"/>
          <p:cNvSpPr/>
          <p:nvPr/>
        </p:nvSpPr>
        <p:spPr>
          <a:xfrm>
            <a:off x="560279" y="4645615"/>
            <a:ext cx="92546" cy="92638"/>
          </a:xfrm>
          <a:custGeom>
            <a:avLst/>
            <a:gdLst/>
            <a:ahLst/>
            <a:cxnLst/>
            <a:rect l="l" t="t" r="r" b="b"/>
            <a:pathLst>
              <a:path w="159385" h="212725">
                <a:moveTo>
                  <a:pt x="79527" y="212280"/>
                </a:moveTo>
                <a:lnTo>
                  <a:pt x="100940" y="207071"/>
                </a:lnTo>
                <a:lnTo>
                  <a:pt x="127284" y="191312"/>
                </a:lnTo>
                <a:lnTo>
                  <a:pt x="149634" y="164810"/>
                </a:lnTo>
                <a:lnTo>
                  <a:pt x="159067" y="127368"/>
                </a:lnTo>
                <a:lnTo>
                  <a:pt x="159067" y="84912"/>
                </a:lnTo>
                <a:lnTo>
                  <a:pt x="151916" y="47470"/>
                </a:lnTo>
                <a:lnTo>
                  <a:pt x="133370" y="20967"/>
                </a:lnTo>
                <a:lnTo>
                  <a:pt x="107787" y="5209"/>
                </a:lnTo>
                <a:lnTo>
                  <a:pt x="79527" y="0"/>
                </a:lnTo>
                <a:lnTo>
                  <a:pt x="51804" y="5209"/>
                </a:lnTo>
                <a:lnTo>
                  <a:pt x="26166" y="20967"/>
                </a:lnTo>
                <a:lnTo>
                  <a:pt x="7327" y="47470"/>
                </a:lnTo>
                <a:lnTo>
                  <a:pt x="0" y="84912"/>
                </a:lnTo>
                <a:lnTo>
                  <a:pt x="0" y="127368"/>
                </a:lnTo>
                <a:lnTo>
                  <a:pt x="9593" y="164810"/>
                </a:lnTo>
                <a:lnTo>
                  <a:pt x="32210" y="191312"/>
                </a:lnTo>
                <a:lnTo>
                  <a:pt x="58603" y="207071"/>
                </a:lnTo>
                <a:lnTo>
                  <a:pt x="79527" y="21228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5"/>
          <p:cNvSpPr/>
          <p:nvPr/>
        </p:nvSpPr>
        <p:spPr>
          <a:xfrm>
            <a:off x="683568" y="4587974"/>
            <a:ext cx="153752" cy="139096"/>
          </a:xfrm>
          <a:custGeom>
            <a:avLst/>
            <a:gdLst/>
            <a:ahLst/>
            <a:cxnLst/>
            <a:rect l="l" t="t" r="r" b="b"/>
            <a:pathLst>
              <a:path w="264794" h="319404">
                <a:moveTo>
                  <a:pt x="132333" y="318795"/>
                </a:moveTo>
                <a:lnTo>
                  <a:pt x="174679" y="310126"/>
                </a:lnTo>
                <a:lnTo>
                  <a:pt x="211071" y="286504"/>
                </a:lnTo>
                <a:lnTo>
                  <a:pt x="239523" y="251504"/>
                </a:lnTo>
                <a:lnTo>
                  <a:pt x="258050" y="208701"/>
                </a:lnTo>
                <a:lnTo>
                  <a:pt x="264667" y="161671"/>
                </a:lnTo>
                <a:lnTo>
                  <a:pt x="264667" y="136626"/>
                </a:lnTo>
                <a:lnTo>
                  <a:pt x="258050" y="91732"/>
                </a:lnTo>
                <a:lnTo>
                  <a:pt x="239523" y="54013"/>
                </a:lnTo>
                <a:lnTo>
                  <a:pt x="211071" y="25078"/>
                </a:lnTo>
                <a:lnTo>
                  <a:pt x="174679" y="6537"/>
                </a:lnTo>
                <a:lnTo>
                  <a:pt x="132333" y="0"/>
                </a:lnTo>
                <a:lnTo>
                  <a:pt x="89983" y="6536"/>
                </a:lnTo>
                <a:lnTo>
                  <a:pt x="53591" y="25075"/>
                </a:lnTo>
                <a:lnTo>
                  <a:pt x="25140" y="54008"/>
                </a:lnTo>
                <a:lnTo>
                  <a:pt x="6615" y="91727"/>
                </a:lnTo>
                <a:lnTo>
                  <a:pt x="0" y="136626"/>
                </a:lnTo>
                <a:lnTo>
                  <a:pt x="0" y="161671"/>
                </a:lnTo>
                <a:lnTo>
                  <a:pt x="6615" y="208701"/>
                </a:lnTo>
                <a:lnTo>
                  <a:pt x="25140" y="251504"/>
                </a:lnTo>
                <a:lnTo>
                  <a:pt x="53591" y="286504"/>
                </a:lnTo>
                <a:lnTo>
                  <a:pt x="89983" y="310126"/>
                </a:lnTo>
                <a:lnTo>
                  <a:pt x="132333" y="318795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7"/>
          <p:cNvSpPr txBox="1"/>
          <p:nvPr/>
        </p:nvSpPr>
        <p:spPr>
          <a:xfrm>
            <a:off x="1187624" y="4587974"/>
            <a:ext cx="219697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92D050"/>
                </a:solidFill>
                <a:latin typeface="Century Gothic"/>
                <a:cs typeface="Century Gothic"/>
              </a:rPr>
              <a:t>Будь </a:t>
            </a:r>
            <a:r>
              <a:rPr b="1" spc="-5" dirty="0">
                <a:solidFill>
                  <a:srgbClr val="92D050"/>
                </a:solidFill>
                <a:latin typeface="Century Gothic"/>
                <a:cs typeface="Century Gothic"/>
              </a:rPr>
              <a:t>с</a:t>
            </a:r>
            <a:r>
              <a:rPr b="1" spc="-9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b="1" spc="-15" dirty="0">
                <a:solidFill>
                  <a:srgbClr val="92D050"/>
                </a:solidFill>
                <a:latin typeface="Century Gothic"/>
                <a:cs typeface="Century Gothic"/>
              </a:rPr>
              <a:t>нами!</a:t>
            </a:r>
            <a:endParaRPr dirty="0">
              <a:solidFill>
                <a:srgbClr val="92D050"/>
              </a:solidFill>
              <a:latin typeface="Century Gothic"/>
              <a:cs typeface="Century Gothic"/>
            </a:endParaRPr>
          </a:p>
        </p:txBody>
      </p:sp>
      <p:sp>
        <p:nvSpPr>
          <p:cNvPr id="61" name="Shape 268"/>
          <p:cNvSpPr txBox="1">
            <a:spLocks/>
          </p:cNvSpPr>
          <p:nvPr/>
        </p:nvSpPr>
        <p:spPr>
          <a:xfrm>
            <a:off x="5364088" y="2427734"/>
            <a:ext cx="3923928" cy="43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insta:</a:t>
            </a:r>
            <a:r>
              <a:rPr kumimoji="0" lang="en" sz="2400" b="0" i="0" u="none" strike="noStrike" kern="0" cap="none" spc="0" normalizeH="0" noProof="0" dirty="0" smtClean="0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irvc_volunteer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004C52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" name="object 48"/>
          <p:cNvSpPr/>
          <p:nvPr/>
        </p:nvSpPr>
        <p:spPr>
          <a:xfrm>
            <a:off x="4572000" y="3147814"/>
            <a:ext cx="650875" cy="650875"/>
          </a:xfrm>
          <a:custGeom>
            <a:avLst/>
            <a:gdLst/>
            <a:ahLst/>
            <a:cxnLst/>
            <a:rect l="l" t="t" r="r" b="b"/>
            <a:pathLst>
              <a:path w="650875" h="650875">
                <a:moveTo>
                  <a:pt x="325335" y="0"/>
                </a:moveTo>
                <a:lnTo>
                  <a:pt x="277259" y="3527"/>
                </a:lnTo>
                <a:lnTo>
                  <a:pt x="231374" y="13774"/>
                </a:lnTo>
                <a:lnTo>
                  <a:pt x="188181" y="30237"/>
                </a:lnTo>
                <a:lnTo>
                  <a:pt x="148186" y="52413"/>
                </a:lnTo>
                <a:lnTo>
                  <a:pt x="111891" y="79798"/>
                </a:lnTo>
                <a:lnTo>
                  <a:pt x="79798" y="111891"/>
                </a:lnTo>
                <a:lnTo>
                  <a:pt x="52413" y="148186"/>
                </a:lnTo>
                <a:lnTo>
                  <a:pt x="30237" y="188181"/>
                </a:lnTo>
                <a:lnTo>
                  <a:pt x="13774" y="231374"/>
                </a:lnTo>
                <a:lnTo>
                  <a:pt x="3527" y="277259"/>
                </a:lnTo>
                <a:lnTo>
                  <a:pt x="0" y="325335"/>
                </a:lnTo>
                <a:lnTo>
                  <a:pt x="3527" y="373412"/>
                </a:lnTo>
                <a:lnTo>
                  <a:pt x="13774" y="419297"/>
                </a:lnTo>
                <a:lnTo>
                  <a:pt x="30237" y="462489"/>
                </a:lnTo>
                <a:lnTo>
                  <a:pt x="52413" y="502485"/>
                </a:lnTo>
                <a:lnTo>
                  <a:pt x="79798" y="538780"/>
                </a:lnTo>
                <a:lnTo>
                  <a:pt x="111891" y="570872"/>
                </a:lnTo>
                <a:lnTo>
                  <a:pt x="148186" y="598258"/>
                </a:lnTo>
                <a:lnTo>
                  <a:pt x="188181" y="620434"/>
                </a:lnTo>
                <a:lnTo>
                  <a:pt x="231374" y="636897"/>
                </a:lnTo>
                <a:lnTo>
                  <a:pt x="277259" y="647144"/>
                </a:lnTo>
                <a:lnTo>
                  <a:pt x="325335" y="650671"/>
                </a:lnTo>
                <a:lnTo>
                  <a:pt x="373412" y="647144"/>
                </a:lnTo>
                <a:lnTo>
                  <a:pt x="419297" y="636897"/>
                </a:lnTo>
                <a:lnTo>
                  <a:pt x="462489" y="620434"/>
                </a:lnTo>
                <a:lnTo>
                  <a:pt x="502485" y="598258"/>
                </a:lnTo>
                <a:lnTo>
                  <a:pt x="538780" y="570872"/>
                </a:lnTo>
                <a:lnTo>
                  <a:pt x="570872" y="538780"/>
                </a:lnTo>
                <a:lnTo>
                  <a:pt x="598258" y="502485"/>
                </a:lnTo>
                <a:lnTo>
                  <a:pt x="620434" y="462489"/>
                </a:lnTo>
                <a:lnTo>
                  <a:pt x="636897" y="419297"/>
                </a:lnTo>
                <a:lnTo>
                  <a:pt x="647144" y="373412"/>
                </a:lnTo>
                <a:lnTo>
                  <a:pt x="650671" y="325335"/>
                </a:lnTo>
                <a:lnTo>
                  <a:pt x="647144" y="277259"/>
                </a:lnTo>
                <a:lnTo>
                  <a:pt x="636897" y="231374"/>
                </a:lnTo>
                <a:lnTo>
                  <a:pt x="620434" y="188181"/>
                </a:lnTo>
                <a:lnTo>
                  <a:pt x="598258" y="148186"/>
                </a:lnTo>
                <a:lnTo>
                  <a:pt x="570872" y="111891"/>
                </a:lnTo>
                <a:lnTo>
                  <a:pt x="538780" y="79798"/>
                </a:lnTo>
                <a:lnTo>
                  <a:pt x="502485" y="52413"/>
                </a:lnTo>
                <a:lnTo>
                  <a:pt x="462489" y="30237"/>
                </a:lnTo>
                <a:lnTo>
                  <a:pt x="419297" y="13774"/>
                </a:lnTo>
                <a:lnTo>
                  <a:pt x="373412" y="3527"/>
                </a:lnTo>
                <a:lnTo>
                  <a:pt x="325335" y="0"/>
                </a:lnTo>
                <a:close/>
              </a:path>
            </a:pathLst>
          </a:custGeom>
          <a:solidFill>
            <a:srgbClr val="1F3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Shape 268"/>
          <p:cNvSpPr txBox="1">
            <a:spLocks/>
          </p:cNvSpPr>
          <p:nvPr/>
        </p:nvSpPr>
        <p:spPr>
          <a:xfrm>
            <a:off x="5364088" y="3291830"/>
            <a:ext cx="3923928" cy="43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None/>
              <a:tabLst/>
              <a:defRPr/>
            </a:pPr>
            <a:r>
              <a:rPr lang="en" sz="2400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t.me://irvc_volonteer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004C52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331640" y="2067694"/>
            <a:ext cx="6997718" cy="24259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/>
            <a:r>
              <a:rPr lang="ru-RU" sz="3600" dirty="0" smtClean="0"/>
              <a:t>И – интересные люди</a:t>
            </a:r>
          </a:p>
          <a:p>
            <a:pPr marL="457200" lvl="0" indent="-228600"/>
            <a:r>
              <a:rPr lang="ru-RU" sz="3600" dirty="0" smtClean="0"/>
              <a:t>Р - развитие</a:t>
            </a:r>
            <a:endParaRPr lang="en" sz="3600" dirty="0"/>
          </a:p>
          <a:p>
            <a:pPr marL="457200" lvl="0" indent="-228600"/>
            <a:r>
              <a:rPr lang="ru-RU" sz="3600" dirty="0" smtClean="0"/>
              <a:t>В - веселье</a:t>
            </a:r>
            <a:endParaRPr lang="en" sz="3600" dirty="0"/>
          </a:p>
          <a:p>
            <a:pPr marL="457200" lvl="0" indent="-228600"/>
            <a:r>
              <a:rPr lang="ru-RU" sz="3600" dirty="0" smtClean="0"/>
              <a:t>Ц -  цель</a:t>
            </a:r>
            <a:endParaRPr lang="en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12360" y="1851670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ABE33F"/>
                </a:solidFill>
              </a:rPr>
              <a:t>2014 - 2015</a:t>
            </a:r>
            <a:endParaRPr lang="en" sz="6000" dirty="0">
              <a:solidFill>
                <a:srgbClr val="ABE33F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2988250" y="2478173"/>
            <a:ext cx="5351700" cy="219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b="1" dirty="0" smtClean="0"/>
              <a:t>Олимпиада Сочи 2014</a:t>
            </a:r>
            <a:endParaRPr lang="en" sz="3600" b="1" dirty="0"/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6 Российско-Китайские молодежные игры 2015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ru-RU" sz="1800" b="1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ru-RU" sz="1800" b="1" dirty="0" smtClean="0"/>
              <a:t>Кубок Дэвиса. Матч Россия-Италия 2015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ru-RU" sz="1800" b="1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ru-RU" sz="1800" b="1" dirty="0" smtClean="0"/>
              <a:t>Членство в Ассоциации волонтерских центров</a:t>
            </a:r>
            <a:endParaRPr lang="en" sz="1800" b="1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/>
          </a:p>
        </p:txBody>
      </p:sp>
      <p:grpSp>
        <p:nvGrpSpPr>
          <p:cNvPr id="102" name="Shape 102"/>
          <p:cNvGrpSpPr/>
          <p:nvPr/>
        </p:nvGrpSpPr>
        <p:grpSpPr>
          <a:xfrm>
            <a:off x="685613" y="1814387"/>
            <a:ext cx="1512762" cy="1433896"/>
            <a:chOff x="5300400" y="3670175"/>
            <a:chExt cx="421300" cy="399325"/>
          </a:xfrm>
        </p:grpSpPr>
        <p:sp>
          <p:nvSpPr>
            <p:cNvPr id="103" name="Shape 10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" name="Shape 108"/>
          <p:cNvSpPr/>
          <p:nvPr/>
        </p:nvSpPr>
        <p:spPr>
          <a:xfrm>
            <a:off x="1850372" y="1562101"/>
            <a:ext cx="957630" cy="859666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84368" y="123478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2987824" y="1275606"/>
            <a:ext cx="53517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ABE33F"/>
                </a:solidFill>
              </a:rPr>
              <a:t>2016 – </a:t>
            </a:r>
            <a:r>
              <a:rPr lang="ru-RU" sz="6000" dirty="0" smtClean="0">
                <a:solidFill>
                  <a:srgbClr val="ABE33F"/>
                </a:solidFill>
              </a:rPr>
              <a:t>2017</a:t>
            </a:r>
            <a:endParaRPr lang="en" sz="6000" dirty="0">
              <a:solidFill>
                <a:srgbClr val="ABE33F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2339752" y="1995686"/>
            <a:ext cx="6804248" cy="273630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b="1" dirty="0" smtClean="0"/>
              <a:t>2 место среди лучших волонтерских центров России</a:t>
            </a:r>
            <a:endParaRPr lang="en" sz="3600" b="1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ru-RU" sz="1800" b="1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 b="1" dirty="0" smtClean="0"/>
              <a:t>Доброволец России. Всероссийский этап 2016-2017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Первенство </a:t>
            </a:r>
            <a:r>
              <a:rPr lang="ru-RU" sz="1800" b="1" dirty="0" smtClean="0"/>
              <a:t>мира по хоккею с мячом 2017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ru-RU" sz="1800" b="1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 b="1" dirty="0" smtClean="0"/>
              <a:t>Общественные советы, спикеры Региональных форумов, сотрудничество</a:t>
            </a:r>
            <a:endParaRPr lang="en" sz="1800" b="1" dirty="0"/>
          </a:p>
        </p:txBody>
      </p:sp>
      <p:grpSp>
        <p:nvGrpSpPr>
          <p:cNvPr id="2" name="Shape 102"/>
          <p:cNvGrpSpPr/>
          <p:nvPr/>
        </p:nvGrpSpPr>
        <p:grpSpPr>
          <a:xfrm>
            <a:off x="685613" y="1814387"/>
            <a:ext cx="1512762" cy="1433896"/>
            <a:chOff x="5300400" y="3670175"/>
            <a:chExt cx="421300" cy="399325"/>
          </a:xfrm>
        </p:grpSpPr>
        <p:sp>
          <p:nvSpPr>
            <p:cNvPr id="103" name="Shape 10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" name="Shape 108"/>
          <p:cNvSpPr/>
          <p:nvPr/>
        </p:nvSpPr>
        <p:spPr>
          <a:xfrm>
            <a:off x="1907704" y="1347614"/>
            <a:ext cx="957630" cy="859666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84368" y="123478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ABE33F"/>
                </a:solidFill>
              </a:rPr>
              <a:t>2018 …</a:t>
            </a:r>
            <a:endParaRPr lang="en" sz="6000" dirty="0">
              <a:solidFill>
                <a:srgbClr val="ABE33F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2339752" y="2139702"/>
            <a:ext cx="6804248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b="1" dirty="0" smtClean="0"/>
              <a:t>Подписано соглашение с </a:t>
            </a:r>
            <a:br>
              <a:rPr lang="ru-RU" sz="3600" b="1" dirty="0" smtClean="0"/>
            </a:br>
            <a:r>
              <a:rPr lang="en-US" sz="3600" b="1" dirty="0" smtClean="0"/>
              <a:t>Kazan Volunteers</a:t>
            </a:r>
            <a:endParaRPr lang="en" sz="3600" b="1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ru-RU" sz="1800" b="1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 b="1" dirty="0" smtClean="0"/>
              <a:t>Грант «Иркутского молодежного форума»,</a:t>
            </a:r>
            <a:br>
              <a:rPr lang="ru-RU" sz="1800" b="1" dirty="0" smtClean="0"/>
            </a:br>
            <a:r>
              <a:rPr lang="ru-RU" sz="1800" b="1" dirty="0" smtClean="0"/>
              <a:t>Грант  «</a:t>
            </a:r>
            <a:r>
              <a:rPr lang="ru-RU" sz="1800" b="1" dirty="0" err="1" smtClean="0"/>
              <a:t>Росмолодежь</a:t>
            </a:r>
            <a:r>
              <a:rPr lang="ru-RU" sz="1800" b="1" dirty="0" smtClean="0"/>
              <a:t>».</a:t>
            </a:r>
            <a:endParaRPr lang="ru-RU" sz="1800" b="1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ru-RU" sz="1800" b="1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 b="1" dirty="0" smtClean="0"/>
              <a:t>Руководство площадкой «Добровольчество» форума «Байкал», работа над волонтерским штабом Форума.</a:t>
            </a:r>
            <a:endParaRPr lang="en" sz="1800" b="1" dirty="0"/>
          </a:p>
        </p:txBody>
      </p:sp>
      <p:grpSp>
        <p:nvGrpSpPr>
          <p:cNvPr id="2" name="Shape 102"/>
          <p:cNvGrpSpPr/>
          <p:nvPr/>
        </p:nvGrpSpPr>
        <p:grpSpPr>
          <a:xfrm>
            <a:off x="685613" y="1814387"/>
            <a:ext cx="1512762" cy="1433896"/>
            <a:chOff x="5300400" y="3670175"/>
            <a:chExt cx="421300" cy="399325"/>
          </a:xfrm>
        </p:grpSpPr>
        <p:sp>
          <p:nvSpPr>
            <p:cNvPr id="103" name="Shape 10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" name="Shape 108"/>
          <p:cNvSpPr/>
          <p:nvPr/>
        </p:nvSpPr>
        <p:spPr>
          <a:xfrm>
            <a:off x="1850372" y="1562101"/>
            <a:ext cx="957630" cy="859666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84368" y="123478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" y="268949"/>
            <a:ext cx="9012960" cy="588661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tabLst>
                <a:tab pos="0" algn="l"/>
                <a:tab pos="362572" algn="l"/>
                <a:tab pos="726430" algn="l"/>
                <a:tab pos="1090287" algn="l"/>
                <a:tab pos="1454145" algn="l"/>
                <a:tab pos="1818003" algn="l"/>
                <a:tab pos="2181861" algn="l"/>
                <a:tab pos="2545718" algn="l"/>
                <a:tab pos="2909576" algn="l"/>
                <a:tab pos="3273434" algn="l"/>
                <a:tab pos="3637292" algn="l"/>
                <a:tab pos="4001149" algn="l"/>
                <a:tab pos="4365007" algn="l"/>
                <a:tab pos="4728864" algn="l"/>
                <a:tab pos="5092722" algn="l"/>
                <a:tab pos="5456580" algn="l"/>
                <a:tab pos="5820438" algn="l"/>
                <a:tab pos="6184295" algn="l"/>
                <a:tab pos="6548153" algn="l"/>
                <a:tab pos="6912011" algn="l"/>
                <a:tab pos="7275869" algn="l"/>
              </a:tabLst>
            </a:pPr>
            <a:r>
              <a:rPr lang="ru-RU" altLang="ru-RU" sz="2300" dirty="0" smtClean="0">
                <a:latin typeface="ft40" panose="02000505050000020004" pitchFamily="2" charset="0"/>
                <a:ea typeface="Arabic Typesetting" charset="0"/>
                <a:cs typeface="Arabic Typesetting" charset="0"/>
              </a:rPr>
              <a:t>ИРВЦ</a:t>
            </a:r>
            <a:r>
              <a:rPr lang="en-US" altLang="ru-RU" sz="2300" dirty="0" smtClean="0">
                <a:solidFill>
                  <a:srgbClr val="0084D1"/>
                </a:solidFill>
                <a:latin typeface="ft40" panose="02000505050000020004" pitchFamily="2" charset="0"/>
                <a:ea typeface="Arabic Typesetting" charset="0"/>
                <a:cs typeface="Arabic Typesetting" charset="0"/>
              </a:rPr>
              <a:t/>
            </a:r>
            <a:br>
              <a:rPr lang="en-US" altLang="ru-RU" sz="2300" dirty="0" smtClean="0">
                <a:solidFill>
                  <a:srgbClr val="0084D1"/>
                </a:solidFill>
                <a:latin typeface="ft40" panose="02000505050000020004" pitchFamily="2" charset="0"/>
                <a:ea typeface="Arabic Typesetting" charset="0"/>
                <a:cs typeface="Arabic Typesetting" charset="0"/>
              </a:rPr>
            </a:br>
            <a:r>
              <a:rPr lang="ru-RU" altLang="ru-RU" sz="2300" dirty="0" smtClean="0">
                <a:solidFill>
                  <a:srgbClr val="FF0000"/>
                </a:solidFill>
                <a:latin typeface="ft40" panose="02000505050000020004" pitchFamily="2" charset="0"/>
                <a:ea typeface="Arabic Typesetting" charset="0"/>
                <a:cs typeface="Arabic Typesetting" charset="0"/>
              </a:rPr>
              <a:t>ЕДИНСТВЕННЫЙ </a:t>
            </a:r>
            <a:r>
              <a:rPr lang="ru-RU" altLang="ru-RU" sz="2300" dirty="0" smtClean="0">
                <a:solidFill>
                  <a:srgbClr val="0084D1"/>
                </a:solidFill>
                <a:latin typeface="ft40" panose="02000505050000020004" pitchFamily="2" charset="0"/>
                <a:ea typeface="Arabic Typesetting" charset="0"/>
                <a:cs typeface="Arabic Typesetting" charset="0"/>
              </a:rPr>
              <a:t>ПРЕДСТАВИТЕЛЬ АССОЦИАЦИИ ВОЛОНТЕРСКИХ ЦЕНТРОВ РОССИИ</a:t>
            </a:r>
            <a:br>
              <a:rPr lang="ru-RU" altLang="ru-RU" sz="2300" dirty="0" smtClean="0">
                <a:solidFill>
                  <a:srgbClr val="0084D1"/>
                </a:solidFill>
                <a:latin typeface="ft40" panose="02000505050000020004" pitchFamily="2" charset="0"/>
                <a:ea typeface="Arabic Typesetting" charset="0"/>
                <a:cs typeface="Arabic Typesetting" charset="0"/>
              </a:rPr>
            </a:br>
            <a:r>
              <a:rPr lang="ru-RU" altLang="ru-RU" sz="2300" dirty="0" smtClean="0">
                <a:solidFill>
                  <a:srgbClr val="0084D1"/>
                </a:solidFill>
                <a:latin typeface="ft40" panose="02000505050000020004" pitchFamily="2" charset="0"/>
                <a:ea typeface="Arabic Typesetting" charset="0"/>
                <a:cs typeface="Arabic Typesetting" charset="0"/>
              </a:rPr>
              <a:t>В ИРКУТСКОЙ ОБЛАСТИ</a:t>
            </a:r>
          </a:p>
        </p:txBody>
      </p:sp>
      <p:pic>
        <p:nvPicPr>
          <p:cNvPr id="5124" name="Picture 5" descr="a4ZOqstFWv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977" t="3532" r="977" b="8392"/>
          <a:stretch>
            <a:fillRect/>
          </a:stretch>
        </p:blipFill>
        <p:spPr bwMode="auto">
          <a:xfrm rot="20905578">
            <a:off x="1921110" y="1962011"/>
            <a:ext cx="5036812" cy="2797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088318" y="123478"/>
            <a:ext cx="939637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" y="0"/>
            <a:ext cx="9141788" cy="571316"/>
          </a:xfrm>
          <a:custGeom>
            <a:avLst/>
            <a:gdLst/>
            <a:ahLst/>
            <a:cxnLst/>
            <a:rect l="l" t="t" r="r" b="b"/>
            <a:pathLst>
              <a:path w="15744190" h="1311910">
                <a:moveTo>
                  <a:pt x="0" y="1311846"/>
                </a:moveTo>
                <a:lnTo>
                  <a:pt x="15743809" y="1311846"/>
                </a:lnTo>
                <a:lnTo>
                  <a:pt x="15743809" y="0"/>
                </a:lnTo>
                <a:lnTo>
                  <a:pt x="0" y="0"/>
                </a:lnTo>
                <a:lnTo>
                  <a:pt x="0" y="1311846"/>
                </a:lnTo>
                <a:close/>
              </a:path>
            </a:pathLst>
          </a:custGeom>
          <a:solidFill>
            <a:srgbClr val="F8F8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5214" y="156705"/>
            <a:ext cx="1076581" cy="288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08287"/>
            <a:ext cx="3624416" cy="447706"/>
          </a:xfrm>
          <a:custGeom>
            <a:avLst/>
            <a:gdLst/>
            <a:ahLst/>
            <a:cxnLst/>
            <a:rect l="l" t="t" r="r" b="b"/>
            <a:pathLst>
              <a:path w="6242050" h="1028064">
                <a:moveTo>
                  <a:pt x="6241630" y="0"/>
                </a:moveTo>
                <a:lnTo>
                  <a:pt x="0" y="0"/>
                </a:lnTo>
                <a:lnTo>
                  <a:pt x="0" y="1027569"/>
                </a:lnTo>
                <a:lnTo>
                  <a:pt x="6241630" y="1027569"/>
                </a:lnTo>
                <a:lnTo>
                  <a:pt x="6241630" y="0"/>
                </a:lnTo>
                <a:close/>
              </a:path>
            </a:pathLst>
          </a:custGeom>
          <a:solidFill>
            <a:srgbClr val="2CA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4"/>
            <a:r>
              <a:rPr spc="-21" dirty="0">
                <a:solidFill>
                  <a:srgbClr val="FFFFFF"/>
                </a:solidFill>
              </a:rPr>
              <a:t>АВЦ</a:t>
            </a:r>
            <a:r>
              <a:rPr spc="-41" dirty="0">
                <a:solidFill>
                  <a:srgbClr val="FFFFFF"/>
                </a:solidFill>
              </a:rPr>
              <a:t> </a:t>
            </a:r>
            <a:r>
              <a:rPr spc="-13" dirty="0">
                <a:solidFill>
                  <a:srgbClr val="FFFFFF"/>
                </a:solidFill>
              </a:rPr>
              <a:t>сегодня</a:t>
            </a:r>
          </a:p>
        </p:txBody>
      </p:sp>
      <p:sp>
        <p:nvSpPr>
          <p:cNvPr id="313" name="object 313"/>
          <p:cNvSpPr/>
          <p:nvPr/>
        </p:nvSpPr>
        <p:spPr>
          <a:xfrm>
            <a:off x="1153449" y="2887583"/>
            <a:ext cx="234499" cy="149327"/>
          </a:xfrm>
          <a:custGeom>
            <a:avLst/>
            <a:gdLst/>
            <a:ahLst/>
            <a:cxnLst/>
            <a:rect l="l" t="t" r="r" b="b"/>
            <a:pathLst>
              <a:path w="403860" h="342900">
                <a:moveTo>
                  <a:pt x="122910" y="0"/>
                </a:moveTo>
                <a:lnTo>
                  <a:pt x="59347" y="0"/>
                </a:lnTo>
                <a:lnTo>
                  <a:pt x="0" y="342760"/>
                </a:lnTo>
                <a:lnTo>
                  <a:pt x="63627" y="342760"/>
                </a:lnTo>
                <a:lnTo>
                  <a:pt x="101244" y="126314"/>
                </a:lnTo>
                <a:lnTo>
                  <a:pt x="164878" y="126314"/>
                </a:lnTo>
                <a:lnTo>
                  <a:pt x="122910" y="0"/>
                </a:lnTo>
                <a:close/>
              </a:path>
              <a:path w="403860" h="342900">
                <a:moveTo>
                  <a:pt x="164878" y="126314"/>
                </a:moveTo>
                <a:lnTo>
                  <a:pt x="101244" y="126314"/>
                </a:lnTo>
                <a:lnTo>
                  <a:pt x="173393" y="342760"/>
                </a:lnTo>
                <a:lnTo>
                  <a:pt x="230898" y="342760"/>
                </a:lnTo>
                <a:lnTo>
                  <a:pt x="265783" y="239090"/>
                </a:lnTo>
                <a:lnTo>
                  <a:pt x="202349" y="239090"/>
                </a:lnTo>
                <a:lnTo>
                  <a:pt x="164878" y="126314"/>
                </a:lnTo>
                <a:close/>
              </a:path>
              <a:path w="403860" h="342900">
                <a:moveTo>
                  <a:pt x="367241" y="126314"/>
                </a:moveTo>
                <a:lnTo>
                  <a:pt x="303733" y="126314"/>
                </a:lnTo>
                <a:lnTo>
                  <a:pt x="340474" y="342760"/>
                </a:lnTo>
                <a:lnTo>
                  <a:pt x="403555" y="342760"/>
                </a:lnTo>
                <a:lnTo>
                  <a:pt x="367241" y="126314"/>
                </a:lnTo>
                <a:close/>
              </a:path>
              <a:path w="403860" h="342900">
                <a:moveTo>
                  <a:pt x="346049" y="0"/>
                </a:moveTo>
                <a:lnTo>
                  <a:pt x="282536" y="0"/>
                </a:lnTo>
                <a:lnTo>
                  <a:pt x="202349" y="239090"/>
                </a:lnTo>
                <a:lnTo>
                  <a:pt x="265783" y="239090"/>
                </a:lnTo>
                <a:lnTo>
                  <a:pt x="303733" y="126314"/>
                </a:lnTo>
                <a:lnTo>
                  <a:pt x="367241" y="126314"/>
                </a:lnTo>
                <a:lnTo>
                  <a:pt x="346049" y="0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416538" y="2926447"/>
            <a:ext cx="129417" cy="110613"/>
          </a:xfrm>
          <a:custGeom>
            <a:avLst/>
            <a:gdLst/>
            <a:ahLst/>
            <a:cxnLst/>
            <a:rect l="l" t="t" r="r" b="b"/>
            <a:pathLst>
              <a:path w="222885" h="254000">
                <a:moveTo>
                  <a:pt x="61976" y="0"/>
                </a:moveTo>
                <a:lnTo>
                  <a:pt x="0" y="0"/>
                </a:lnTo>
                <a:lnTo>
                  <a:pt x="0" y="253504"/>
                </a:lnTo>
                <a:lnTo>
                  <a:pt x="33794" y="253504"/>
                </a:lnTo>
                <a:lnTo>
                  <a:pt x="124523" y="148894"/>
                </a:lnTo>
                <a:lnTo>
                  <a:pt x="61976" y="148894"/>
                </a:lnTo>
                <a:lnTo>
                  <a:pt x="61976" y="0"/>
                </a:lnTo>
                <a:close/>
              </a:path>
              <a:path w="222885" h="254000">
                <a:moveTo>
                  <a:pt x="222288" y="107645"/>
                </a:moveTo>
                <a:lnTo>
                  <a:pt x="160299" y="107645"/>
                </a:lnTo>
                <a:lnTo>
                  <a:pt x="160299" y="253504"/>
                </a:lnTo>
                <a:lnTo>
                  <a:pt x="222288" y="253504"/>
                </a:lnTo>
                <a:lnTo>
                  <a:pt x="222288" y="107645"/>
                </a:lnTo>
                <a:close/>
              </a:path>
              <a:path w="222885" h="254000">
                <a:moveTo>
                  <a:pt x="222288" y="0"/>
                </a:moveTo>
                <a:lnTo>
                  <a:pt x="191782" y="0"/>
                </a:lnTo>
                <a:lnTo>
                  <a:pt x="61976" y="148894"/>
                </a:lnTo>
                <a:lnTo>
                  <a:pt x="124523" y="148894"/>
                </a:lnTo>
                <a:lnTo>
                  <a:pt x="160299" y="107645"/>
                </a:lnTo>
                <a:lnTo>
                  <a:pt x="222288" y="107645"/>
                </a:lnTo>
                <a:lnTo>
                  <a:pt x="222288" y="0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927968" y="2926447"/>
            <a:ext cx="129417" cy="110613"/>
          </a:xfrm>
          <a:custGeom>
            <a:avLst/>
            <a:gdLst/>
            <a:ahLst/>
            <a:cxnLst/>
            <a:rect l="l" t="t" r="r" b="b"/>
            <a:pathLst>
              <a:path w="222885" h="254000">
                <a:moveTo>
                  <a:pt x="61976" y="0"/>
                </a:moveTo>
                <a:lnTo>
                  <a:pt x="0" y="0"/>
                </a:lnTo>
                <a:lnTo>
                  <a:pt x="0" y="253504"/>
                </a:lnTo>
                <a:lnTo>
                  <a:pt x="33794" y="253504"/>
                </a:lnTo>
                <a:lnTo>
                  <a:pt x="124523" y="148894"/>
                </a:lnTo>
                <a:lnTo>
                  <a:pt x="61976" y="148894"/>
                </a:lnTo>
                <a:lnTo>
                  <a:pt x="61976" y="0"/>
                </a:lnTo>
                <a:close/>
              </a:path>
              <a:path w="222885" h="254000">
                <a:moveTo>
                  <a:pt x="222288" y="107645"/>
                </a:moveTo>
                <a:lnTo>
                  <a:pt x="160299" y="107645"/>
                </a:lnTo>
                <a:lnTo>
                  <a:pt x="160299" y="253504"/>
                </a:lnTo>
                <a:lnTo>
                  <a:pt x="222288" y="253504"/>
                </a:lnTo>
                <a:lnTo>
                  <a:pt x="222288" y="107645"/>
                </a:lnTo>
                <a:close/>
              </a:path>
              <a:path w="222885" h="254000">
                <a:moveTo>
                  <a:pt x="222288" y="0"/>
                </a:moveTo>
                <a:lnTo>
                  <a:pt x="191782" y="0"/>
                </a:lnTo>
                <a:lnTo>
                  <a:pt x="61976" y="148894"/>
                </a:lnTo>
                <a:lnTo>
                  <a:pt x="124523" y="148894"/>
                </a:lnTo>
                <a:lnTo>
                  <a:pt x="160299" y="107645"/>
                </a:lnTo>
                <a:lnTo>
                  <a:pt x="222288" y="107645"/>
                </a:lnTo>
                <a:lnTo>
                  <a:pt x="222288" y="0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79714" y="2926463"/>
            <a:ext cx="123149" cy="110613"/>
          </a:xfrm>
          <a:custGeom>
            <a:avLst/>
            <a:gdLst/>
            <a:ahLst/>
            <a:cxnLst/>
            <a:rect l="l" t="t" r="r" b="b"/>
            <a:pathLst>
              <a:path w="212089" h="254000">
                <a:moveTo>
                  <a:pt x="211835" y="0"/>
                </a:moveTo>
                <a:lnTo>
                  <a:pt x="147535" y="0"/>
                </a:lnTo>
                <a:lnTo>
                  <a:pt x="125451" y="346"/>
                </a:lnTo>
                <a:lnTo>
                  <a:pt x="77990" y="5575"/>
                </a:lnTo>
                <a:lnTo>
                  <a:pt x="39662" y="32346"/>
                </a:lnTo>
                <a:lnTo>
                  <a:pt x="24579" y="68072"/>
                </a:lnTo>
                <a:lnTo>
                  <a:pt x="23571" y="81724"/>
                </a:lnTo>
                <a:lnTo>
                  <a:pt x="24398" y="93188"/>
                </a:lnTo>
                <a:lnTo>
                  <a:pt x="43832" y="132621"/>
                </a:lnTo>
                <a:lnTo>
                  <a:pt x="70535" y="149479"/>
                </a:lnTo>
                <a:lnTo>
                  <a:pt x="0" y="253466"/>
                </a:lnTo>
                <a:lnTo>
                  <a:pt x="75323" y="253466"/>
                </a:lnTo>
                <a:lnTo>
                  <a:pt x="135889" y="161683"/>
                </a:lnTo>
                <a:lnTo>
                  <a:pt x="211835" y="161683"/>
                </a:lnTo>
                <a:lnTo>
                  <a:pt x="211835" y="113906"/>
                </a:lnTo>
                <a:lnTo>
                  <a:pt x="130225" y="113906"/>
                </a:lnTo>
                <a:lnTo>
                  <a:pt x="112508" y="111998"/>
                </a:lnTo>
                <a:lnTo>
                  <a:pt x="99856" y="106276"/>
                </a:lnTo>
                <a:lnTo>
                  <a:pt x="92267" y="96739"/>
                </a:lnTo>
                <a:lnTo>
                  <a:pt x="89738" y="83388"/>
                </a:lnTo>
                <a:lnTo>
                  <a:pt x="92006" y="70138"/>
                </a:lnTo>
                <a:lnTo>
                  <a:pt x="98809" y="60677"/>
                </a:lnTo>
                <a:lnTo>
                  <a:pt x="110140" y="55002"/>
                </a:lnTo>
                <a:lnTo>
                  <a:pt x="125996" y="53111"/>
                </a:lnTo>
                <a:lnTo>
                  <a:pt x="211835" y="53111"/>
                </a:lnTo>
                <a:lnTo>
                  <a:pt x="211835" y="0"/>
                </a:lnTo>
                <a:close/>
              </a:path>
              <a:path w="212089" h="254000">
                <a:moveTo>
                  <a:pt x="211835" y="161683"/>
                </a:moveTo>
                <a:lnTo>
                  <a:pt x="148234" y="161683"/>
                </a:lnTo>
                <a:lnTo>
                  <a:pt x="148234" y="253466"/>
                </a:lnTo>
                <a:lnTo>
                  <a:pt x="211835" y="253466"/>
                </a:lnTo>
                <a:lnTo>
                  <a:pt x="211835" y="161683"/>
                </a:lnTo>
                <a:close/>
              </a:path>
              <a:path w="212089" h="254000">
                <a:moveTo>
                  <a:pt x="211835" y="53111"/>
                </a:moveTo>
                <a:lnTo>
                  <a:pt x="148234" y="53111"/>
                </a:lnTo>
                <a:lnTo>
                  <a:pt x="148234" y="113906"/>
                </a:lnTo>
                <a:lnTo>
                  <a:pt x="211835" y="113906"/>
                </a:lnTo>
                <a:lnTo>
                  <a:pt x="211835" y="53111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4354" y="2887583"/>
            <a:ext cx="191729" cy="149327"/>
          </a:xfrm>
          <a:custGeom>
            <a:avLst/>
            <a:gdLst/>
            <a:ahLst/>
            <a:cxnLst/>
            <a:rect l="l" t="t" r="r" b="b"/>
            <a:pathLst>
              <a:path w="330200" h="342900">
                <a:moveTo>
                  <a:pt x="198323" y="0"/>
                </a:moveTo>
                <a:lnTo>
                  <a:pt x="132181" y="0"/>
                </a:lnTo>
                <a:lnTo>
                  <a:pt x="0" y="342760"/>
                </a:lnTo>
                <a:lnTo>
                  <a:pt x="67818" y="342760"/>
                </a:lnTo>
                <a:lnTo>
                  <a:pt x="95694" y="272148"/>
                </a:lnTo>
                <a:lnTo>
                  <a:pt x="303001" y="272148"/>
                </a:lnTo>
                <a:lnTo>
                  <a:pt x="278538" y="208546"/>
                </a:lnTo>
                <a:lnTo>
                  <a:pt x="119684" y="208546"/>
                </a:lnTo>
                <a:lnTo>
                  <a:pt x="165658" y="90881"/>
                </a:lnTo>
                <a:lnTo>
                  <a:pt x="233279" y="90881"/>
                </a:lnTo>
                <a:lnTo>
                  <a:pt x="198323" y="0"/>
                </a:lnTo>
                <a:close/>
              </a:path>
              <a:path w="330200" h="342900">
                <a:moveTo>
                  <a:pt x="303001" y="272148"/>
                </a:moveTo>
                <a:lnTo>
                  <a:pt x="235546" y="272148"/>
                </a:lnTo>
                <a:lnTo>
                  <a:pt x="262369" y="342760"/>
                </a:lnTo>
                <a:lnTo>
                  <a:pt x="330161" y="342760"/>
                </a:lnTo>
                <a:lnTo>
                  <a:pt x="303001" y="272148"/>
                </a:lnTo>
                <a:close/>
              </a:path>
              <a:path w="330200" h="342900">
                <a:moveTo>
                  <a:pt x="233279" y="90881"/>
                </a:moveTo>
                <a:lnTo>
                  <a:pt x="165658" y="90881"/>
                </a:lnTo>
                <a:lnTo>
                  <a:pt x="211378" y="208546"/>
                </a:lnTo>
                <a:lnTo>
                  <a:pt x="278538" y="208546"/>
                </a:lnTo>
                <a:lnTo>
                  <a:pt x="233279" y="90881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522660" y="2887577"/>
            <a:ext cx="124623" cy="149327"/>
          </a:xfrm>
          <a:custGeom>
            <a:avLst/>
            <a:gdLst/>
            <a:ahLst/>
            <a:cxnLst/>
            <a:rect l="l" t="t" r="r" b="b"/>
            <a:pathLst>
              <a:path w="214629" h="342900">
                <a:moveTo>
                  <a:pt x="53873" y="0"/>
                </a:moveTo>
                <a:lnTo>
                  <a:pt x="0" y="0"/>
                </a:lnTo>
                <a:lnTo>
                  <a:pt x="0" y="342760"/>
                </a:lnTo>
                <a:lnTo>
                  <a:pt x="96113" y="342760"/>
                </a:lnTo>
                <a:lnTo>
                  <a:pt x="115734" y="342022"/>
                </a:lnTo>
                <a:lnTo>
                  <a:pt x="161188" y="331000"/>
                </a:lnTo>
                <a:lnTo>
                  <a:pt x="191656" y="306586"/>
                </a:lnTo>
                <a:lnTo>
                  <a:pt x="207182" y="280530"/>
                </a:lnTo>
                <a:lnTo>
                  <a:pt x="65239" y="280530"/>
                </a:lnTo>
                <a:lnTo>
                  <a:pt x="65239" y="192709"/>
                </a:lnTo>
                <a:lnTo>
                  <a:pt x="201226" y="192709"/>
                </a:lnTo>
                <a:lnTo>
                  <a:pt x="200139" y="190728"/>
                </a:lnTo>
                <a:lnTo>
                  <a:pt x="191864" y="180182"/>
                </a:lnTo>
                <a:lnTo>
                  <a:pt x="181495" y="170546"/>
                </a:lnTo>
                <a:lnTo>
                  <a:pt x="169031" y="161823"/>
                </a:lnTo>
                <a:lnTo>
                  <a:pt x="154470" y="154012"/>
                </a:lnTo>
                <a:lnTo>
                  <a:pt x="163143" y="146916"/>
                </a:lnTo>
                <a:lnTo>
                  <a:pt x="170516" y="139558"/>
                </a:lnTo>
                <a:lnTo>
                  <a:pt x="174604" y="134442"/>
                </a:lnTo>
                <a:lnTo>
                  <a:pt x="65239" y="134442"/>
                </a:lnTo>
                <a:lnTo>
                  <a:pt x="65239" y="62229"/>
                </a:lnTo>
                <a:lnTo>
                  <a:pt x="185544" y="62229"/>
                </a:lnTo>
                <a:lnTo>
                  <a:pt x="185104" y="60482"/>
                </a:lnTo>
                <a:lnTo>
                  <a:pt x="161567" y="26180"/>
                </a:lnTo>
                <a:lnTo>
                  <a:pt x="122466" y="6083"/>
                </a:lnTo>
                <a:lnTo>
                  <a:pt x="75744" y="380"/>
                </a:lnTo>
                <a:lnTo>
                  <a:pt x="53873" y="0"/>
                </a:lnTo>
                <a:close/>
              </a:path>
              <a:path w="214629" h="342900">
                <a:moveTo>
                  <a:pt x="201226" y="192709"/>
                </a:moveTo>
                <a:lnTo>
                  <a:pt x="78778" y="192709"/>
                </a:lnTo>
                <a:lnTo>
                  <a:pt x="96692" y="193512"/>
                </a:lnTo>
                <a:lnTo>
                  <a:pt x="111856" y="195918"/>
                </a:lnTo>
                <a:lnTo>
                  <a:pt x="146364" y="220672"/>
                </a:lnTo>
                <a:lnTo>
                  <a:pt x="150507" y="240474"/>
                </a:lnTo>
                <a:lnTo>
                  <a:pt x="149624" y="249671"/>
                </a:lnTo>
                <a:lnTo>
                  <a:pt x="115616" y="277971"/>
                </a:lnTo>
                <a:lnTo>
                  <a:pt x="81584" y="280530"/>
                </a:lnTo>
                <a:lnTo>
                  <a:pt x="207182" y="280530"/>
                </a:lnTo>
                <a:lnTo>
                  <a:pt x="210856" y="270409"/>
                </a:lnTo>
                <a:lnTo>
                  <a:pt x="213649" y="256931"/>
                </a:lnTo>
                <a:lnTo>
                  <a:pt x="214579" y="242823"/>
                </a:lnTo>
                <a:lnTo>
                  <a:pt x="213676" y="228286"/>
                </a:lnTo>
                <a:lnTo>
                  <a:pt x="210969" y="214756"/>
                </a:lnTo>
                <a:lnTo>
                  <a:pt x="206456" y="202236"/>
                </a:lnTo>
                <a:lnTo>
                  <a:pt x="201226" y="192709"/>
                </a:lnTo>
                <a:close/>
              </a:path>
              <a:path w="214629" h="342900">
                <a:moveTo>
                  <a:pt x="185544" y="62229"/>
                </a:moveTo>
                <a:lnTo>
                  <a:pt x="82092" y="62229"/>
                </a:lnTo>
                <a:lnTo>
                  <a:pt x="92594" y="62820"/>
                </a:lnTo>
                <a:lnTo>
                  <a:pt x="101663" y="64590"/>
                </a:lnTo>
                <a:lnTo>
                  <a:pt x="126504" y="97193"/>
                </a:lnTo>
                <a:lnTo>
                  <a:pt x="125782" y="105351"/>
                </a:lnTo>
                <a:lnTo>
                  <a:pt x="90665" y="133819"/>
                </a:lnTo>
                <a:lnTo>
                  <a:pt x="79514" y="134442"/>
                </a:lnTo>
                <a:lnTo>
                  <a:pt x="174604" y="134442"/>
                </a:lnTo>
                <a:lnTo>
                  <a:pt x="189134" y="98099"/>
                </a:lnTo>
                <a:lnTo>
                  <a:pt x="189649" y="88544"/>
                </a:lnTo>
                <a:lnTo>
                  <a:pt x="188513" y="74018"/>
                </a:lnTo>
                <a:lnTo>
                  <a:pt x="185544" y="62229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828726" y="3047905"/>
            <a:ext cx="3576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048" y="0"/>
                </a:lnTo>
              </a:path>
            </a:pathLst>
          </a:custGeom>
          <a:ln w="50800">
            <a:solidFill>
              <a:srgbClr val="3B3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80313" y="3011403"/>
            <a:ext cx="183986" cy="25441"/>
          </a:xfrm>
          <a:custGeom>
            <a:avLst/>
            <a:gdLst/>
            <a:ahLst/>
            <a:cxnLst/>
            <a:rect l="l" t="t" r="r" b="b"/>
            <a:pathLst>
              <a:path w="316864" h="58420">
                <a:moveTo>
                  <a:pt x="0" y="58420"/>
                </a:moveTo>
                <a:lnTo>
                  <a:pt x="316649" y="58420"/>
                </a:lnTo>
                <a:lnTo>
                  <a:pt x="31664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680313" y="2887517"/>
            <a:ext cx="38715" cy="123886"/>
          </a:xfrm>
          <a:custGeom>
            <a:avLst/>
            <a:gdLst/>
            <a:ahLst/>
            <a:cxnLst/>
            <a:rect l="l" t="t" r="r" b="b"/>
            <a:pathLst>
              <a:path w="66675" h="284479">
                <a:moveTo>
                  <a:pt x="0" y="284479"/>
                </a:moveTo>
                <a:lnTo>
                  <a:pt x="66179" y="284479"/>
                </a:lnTo>
                <a:lnTo>
                  <a:pt x="66179" y="0"/>
                </a:lnTo>
                <a:lnTo>
                  <a:pt x="0" y="0"/>
                </a:lnTo>
                <a:lnTo>
                  <a:pt x="0" y="284479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785431" y="2887577"/>
            <a:ext cx="38346" cy="123886"/>
          </a:xfrm>
          <a:custGeom>
            <a:avLst/>
            <a:gdLst/>
            <a:ahLst/>
            <a:cxnLst/>
            <a:rect l="l" t="t" r="r" b="b"/>
            <a:pathLst>
              <a:path w="66039" h="284479">
                <a:moveTo>
                  <a:pt x="65951" y="0"/>
                </a:moveTo>
                <a:lnTo>
                  <a:pt x="0" y="0"/>
                </a:lnTo>
                <a:lnTo>
                  <a:pt x="0" y="284035"/>
                </a:lnTo>
                <a:lnTo>
                  <a:pt x="65951" y="284035"/>
                </a:lnTo>
                <a:lnTo>
                  <a:pt x="65951" y="0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885692" y="2923609"/>
            <a:ext cx="42770" cy="116144"/>
          </a:xfrm>
          <a:custGeom>
            <a:avLst/>
            <a:gdLst/>
            <a:ahLst/>
            <a:cxnLst/>
            <a:rect l="l" t="t" r="r" b="b"/>
            <a:pathLst>
              <a:path w="73660" h="266700">
                <a:moveTo>
                  <a:pt x="36575" y="0"/>
                </a:moveTo>
                <a:lnTo>
                  <a:pt x="2678" y="22550"/>
                </a:lnTo>
                <a:lnTo>
                  <a:pt x="0" y="36576"/>
                </a:lnTo>
                <a:lnTo>
                  <a:pt x="669" y="43871"/>
                </a:lnTo>
                <a:lnTo>
                  <a:pt x="29274" y="72252"/>
                </a:lnTo>
                <a:lnTo>
                  <a:pt x="36575" y="72910"/>
                </a:lnTo>
                <a:lnTo>
                  <a:pt x="43877" y="72241"/>
                </a:lnTo>
                <a:lnTo>
                  <a:pt x="72482" y="43771"/>
                </a:lnTo>
                <a:lnTo>
                  <a:pt x="73151" y="36576"/>
                </a:lnTo>
                <a:lnTo>
                  <a:pt x="72482" y="29288"/>
                </a:lnTo>
                <a:lnTo>
                  <a:pt x="43877" y="669"/>
                </a:lnTo>
                <a:lnTo>
                  <a:pt x="36575" y="0"/>
                </a:lnTo>
                <a:close/>
              </a:path>
              <a:path w="73660" h="266700">
                <a:moveTo>
                  <a:pt x="36575" y="193624"/>
                </a:moveTo>
                <a:lnTo>
                  <a:pt x="2678" y="215953"/>
                </a:lnTo>
                <a:lnTo>
                  <a:pt x="0" y="229997"/>
                </a:lnTo>
                <a:lnTo>
                  <a:pt x="669" y="237278"/>
                </a:lnTo>
                <a:lnTo>
                  <a:pt x="29274" y="265869"/>
                </a:lnTo>
                <a:lnTo>
                  <a:pt x="36575" y="266534"/>
                </a:lnTo>
                <a:lnTo>
                  <a:pt x="43877" y="265869"/>
                </a:lnTo>
                <a:lnTo>
                  <a:pt x="72482" y="237278"/>
                </a:lnTo>
                <a:lnTo>
                  <a:pt x="73151" y="229997"/>
                </a:lnTo>
                <a:lnTo>
                  <a:pt x="72482" y="222689"/>
                </a:lnTo>
                <a:lnTo>
                  <a:pt x="43877" y="194282"/>
                </a:lnTo>
                <a:lnTo>
                  <a:pt x="36575" y="193624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69875" y="2905066"/>
            <a:ext cx="123518" cy="92638"/>
          </a:xfrm>
          <a:custGeom>
            <a:avLst/>
            <a:gdLst/>
            <a:ahLst/>
            <a:cxnLst/>
            <a:rect l="l" t="t" r="r" b="b"/>
            <a:pathLst>
              <a:path w="212725" h="212725">
                <a:moveTo>
                  <a:pt x="106286" y="0"/>
                </a:moveTo>
                <a:lnTo>
                  <a:pt x="64915" y="8354"/>
                </a:lnTo>
                <a:lnTo>
                  <a:pt x="31130" y="31135"/>
                </a:lnTo>
                <a:lnTo>
                  <a:pt x="8352" y="64920"/>
                </a:lnTo>
                <a:lnTo>
                  <a:pt x="0" y="106286"/>
                </a:lnTo>
                <a:lnTo>
                  <a:pt x="8352" y="147657"/>
                </a:lnTo>
                <a:lnTo>
                  <a:pt x="31130" y="181441"/>
                </a:lnTo>
                <a:lnTo>
                  <a:pt x="64915" y="204219"/>
                </a:lnTo>
                <a:lnTo>
                  <a:pt x="106286" y="212572"/>
                </a:lnTo>
                <a:lnTo>
                  <a:pt x="147657" y="204219"/>
                </a:lnTo>
                <a:lnTo>
                  <a:pt x="181441" y="181441"/>
                </a:lnTo>
                <a:lnTo>
                  <a:pt x="204219" y="147657"/>
                </a:lnTo>
                <a:lnTo>
                  <a:pt x="212572" y="106286"/>
                </a:lnTo>
                <a:lnTo>
                  <a:pt x="204219" y="64920"/>
                </a:lnTo>
                <a:lnTo>
                  <a:pt x="181441" y="31135"/>
                </a:lnTo>
                <a:lnTo>
                  <a:pt x="147657" y="8354"/>
                </a:lnTo>
                <a:lnTo>
                  <a:pt x="106286" y="0"/>
                </a:lnTo>
                <a:close/>
              </a:path>
            </a:pathLst>
          </a:custGeom>
          <a:solidFill>
            <a:srgbClr val="FFC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576846" y="2923604"/>
            <a:ext cx="151540" cy="116144"/>
          </a:xfrm>
          <a:custGeom>
            <a:avLst/>
            <a:gdLst/>
            <a:ahLst/>
            <a:cxnLst/>
            <a:rect l="l" t="t" r="r" b="b"/>
            <a:pathLst>
              <a:path w="260985" h="266700">
                <a:moveTo>
                  <a:pt x="143535" y="0"/>
                </a:moveTo>
                <a:lnTo>
                  <a:pt x="104724" y="4422"/>
                </a:lnTo>
                <a:lnTo>
                  <a:pt x="54221" y="27390"/>
                </a:lnTo>
                <a:lnTo>
                  <a:pt x="18414" y="66395"/>
                </a:lnTo>
                <a:lnTo>
                  <a:pt x="1152" y="116173"/>
                </a:lnTo>
                <a:lnTo>
                  <a:pt x="0" y="134213"/>
                </a:lnTo>
                <a:lnTo>
                  <a:pt x="2368" y="159930"/>
                </a:lnTo>
                <a:lnTo>
                  <a:pt x="21308" y="206310"/>
                </a:lnTo>
                <a:lnTo>
                  <a:pt x="58617" y="244271"/>
                </a:lnTo>
                <a:lnTo>
                  <a:pt x="110982" y="264080"/>
                </a:lnTo>
                <a:lnTo>
                  <a:pt x="142608" y="266560"/>
                </a:lnTo>
                <a:lnTo>
                  <a:pt x="177671" y="263245"/>
                </a:lnTo>
                <a:lnTo>
                  <a:pt x="208543" y="253301"/>
                </a:lnTo>
                <a:lnTo>
                  <a:pt x="235219" y="236728"/>
                </a:lnTo>
                <a:lnTo>
                  <a:pt x="257695" y="213525"/>
                </a:lnTo>
                <a:lnTo>
                  <a:pt x="250055" y="208292"/>
                </a:lnTo>
                <a:lnTo>
                  <a:pt x="141071" y="208292"/>
                </a:lnTo>
                <a:lnTo>
                  <a:pt x="124636" y="207017"/>
                </a:lnTo>
                <a:lnTo>
                  <a:pt x="85318" y="187833"/>
                </a:lnTo>
                <a:lnTo>
                  <a:pt x="65410" y="150460"/>
                </a:lnTo>
                <a:lnTo>
                  <a:pt x="64084" y="135039"/>
                </a:lnTo>
                <a:lnTo>
                  <a:pt x="65464" y="119149"/>
                </a:lnTo>
                <a:lnTo>
                  <a:pt x="86118" y="80479"/>
                </a:lnTo>
                <a:lnTo>
                  <a:pt x="126880" y="60534"/>
                </a:lnTo>
                <a:lnTo>
                  <a:pt x="143878" y="59207"/>
                </a:lnTo>
                <a:lnTo>
                  <a:pt x="257915" y="59207"/>
                </a:lnTo>
                <a:lnTo>
                  <a:pt x="260502" y="57785"/>
                </a:lnTo>
                <a:lnTo>
                  <a:pt x="225692" y="23352"/>
                </a:lnTo>
                <a:lnTo>
                  <a:pt x="179358" y="3770"/>
                </a:lnTo>
                <a:lnTo>
                  <a:pt x="161925" y="943"/>
                </a:lnTo>
                <a:lnTo>
                  <a:pt x="143535" y="0"/>
                </a:lnTo>
                <a:close/>
              </a:path>
              <a:path w="260985" h="266700">
                <a:moveTo>
                  <a:pt x="207530" y="179171"/>
                </a:moveTo>
                <a:lnTo>
                  <a:pt x="194465" y="191919"/>
                </a:lnTo>
                <a:lnTo>
                  <a:pt x="179030" y="201018"/>
                </a:lnTo>
                <a:lnTo>
                  <a:pt x="161230" y="206475"/>
                </a:lnTo>
                <a:lnTo>
                  <a:pt x="141071" y="208292"/>
                </a:lnTo>
                <a:lnTo>
                  <a:pt x="250055" y="208292"/>
                </a:lnTo>
                <a:lnTo>
                  <a:pt x="207530" y="179171"/>
                </a:lnTo>
                <a:close/>
              </a:path>
              <a:path w="260985" h="266700">
                <a:moveTo>
                  <a:pt x="257915" y="59207"/>
                </a:moveTo>
                <a:lnTo>
                  <a:pt x="143878" y="59207"/>
                </a:lnTo>
                <a:lnTo>
                  <a:pt x="153357" y="59583"/>
                </a:lnTo>
                <a:lnTo>
                  <a:pt x="162212" y="60713"/>
                </a:lnTo>
                <a:lnTo>
                  <a:pt x="200094" y="79702"/>
                </a:lnTo>
                <a:lnTo>
                  <a:pt x="207530" y="86906"/>
                </a:lnTo>
                <a:lnTo>
                  <a:pt x="257915" y="59207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47418" y="2923604"/>
            <a:ext cx="151540" cy="116144"/>
          </a:xfrm>
          <a:custGeom>
            <a:avLst/>
            <a:gdLst/>
            <a:ahLst/>
            <a:cxnLst/>
            <a:rect l="l" t="t" r="r" b="b"/>
            <a:pathLst>
              <a:path w="260985" h="266700">
                <a:moveTo>
                  <a:pt x="143535" y="0"/>
                </a:moveTo>
                <a:lnTo>
                  <a:pt x="104724" y="4422"/>
                </a:lnTo>
                <a:lnTo>
                  <a:pt x="54221" y="27390"/>
                </a:lnTo>
                <a:lnTo>
                  <a:pt x="18414" y="66395"/>
                </a:lnTo>
                <a:lnTo>
                  <a:pt x="1152" y="116173"/>
                </a:lnTo>
                <a:lnTo>
                  <a:pt x="0" y="134213"/>
                </a:lnTo>
                <a:lnTo>
                  <a:pt x="2368" y="159930"/>
                </a:lnTo>
                <a:lnTo>
                  <a:pt x="21308" y="206310"/>
                </a:lnTo>
                <a:lnTo>
                  <a:pt x="58617" y="244271"/>
                </a:lnTo>
                <a:lnTo>
                  <a:pt x="110982" y="264080"/>
                </a:lnTo>
                <a:lnTo>
                  <a:pt x="142608" y="266560"/>
                </a:lnTo>
                <a:lnTo>
                  <a:pt x="177671" y="263245"/>
                </a:lnTo>
                <a:lnTo>
                  <a:pt x="208543" y="253301"/>
                </a:lnTo>
                <a:lnTo>
                  <a:pt x="235219" y="236728"/>
                </a:lnTo>
                <a:lnTo>
                  <a:pt x="257695" y="213525"/>
                </a:lnTo>
                <a:lnTo>
                  <a:pt x="250055" y="208292"/>
                </a:lnTo>
                <a:lnTo>
                  <a:pt x="141071" y="208292"/>
                </a:lnTo>
                <a:lnTo>
                  <a:pt x="124636" y="207017"/>
                </a:lnTo>
                <a:lnTo>
                  <a:pt x="85318" y="187833"/>
                </a:lnTo>
                <a:lnTo>
                  <a:pt x="65410" y="150460"/>
                </a:lnTo>
                <a:lnTo>
                  <a:pt x="64084" y="135039"/>
                </a:lnTo>
                <a:lnTo>
                  <a:pt x="65464" y="119149"/>
                </a:lnTo>
                <a:lnTo>
                  <a:pt x="86118" y="80479"/>
                </a:lnTo>
                <a:lnTo>
                  <a:pt x="126880" y="60534"/>
                </a:lnTo>
                <a:lnTo>
                  <a:pt x="143878" y="59207"/>
                </a:lnTo>
                <a:lnTo>
                  <a:pt x="257915" y="59207"/>
                </a:lnTo>
                <a:lnTo>
                  <a:pt x="260502" y="57785"/>
                </a:lnTo>
                <a:lnTo>
                  <a:pt x="225692" y="23352"/>
                </a:lnTo>
                <a:lnTo>
                  <a:pt x="179358" y="3770"/>
                </a:lnTo>
                <a:lnTo>
                  <a:pt x="161925" y="943"/>
                </a:lnTo>
                <a:lnTo>
                  <a:pt x="143535" y="0"/>
                </a:lnTo>
                <a:close/>
              </a:path>
              <a:path w="260985" h="266700">
                <a:moveTo>
                  <a:pt x="207530" y="179171"/>
                </a:moveTo>
                <a:lnTo>
                  <a:pt x="194465" y="191919"/>
                </a:lnTo>
                <a:lnTo>
                  <a:pt x="179030" y="201018"/>
                </a:lnTo>
                <a:lnTo>
                  <a:pt x="161230" y="206475"/>
                </a:lnTo>
                <a:lnTo>
                  <a:pt x="141071" y="208292"/>
                </a:lnTo>
                <a:lnTo>
                  <a:pt x="250055" y="208292"/>
                </a:lnTo>
                <a:lnTo>
                  <a:pt x="207530" y="179171"/>
                </a:lnTo>
                <a:close/>
              </a:path>
              <a:path w="260985" h="266700">
                <a:moveTo>
                  <a:pt x="257915" y="59207"/>
                </a:moveTo>
                <a:lnTo>
                  <a:pt x="143878" y="59207"/>
                </a:lnTo>
                <a:lnTo>
                  <a:pt x="153357" y="59583"/>
                </a:lnTo>
                <a:lnTo>
                  <a:pt x="162212" y="60713"/>
                </a:lnTo>
                <a:lnTo>
                  <a:pt x="200094" y="79702"/>
                </a:lnTo>
                <a:lnTo>
                  <a:pt x="207530" y="86906"/>
                </a:lnTo>
                <a:lnTo>
                  <a:pt x="257915" y="59207"/>
                </a:lnTo>
                <a:close/>
              </a:path>
            </a:pathLst>
          </a:custGeom>
          <a:solidFill>
            <a:srgbClr val="3B3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67544" y="1203598"/>
            <a:ext cx="8337488" cy="288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 txBox="1"/>
          <p:nvPr/>
        </p:nvSpPr>
        <p:spPr>
          <a:xfrm>
            <a:off x="0" y="915566"/>
            <a:ext cx="38548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4"/>
            <a:r>
              <a:rPr sz="1600" b="1" spc="-8" dirty="0">
                <a:solidFill>
                  <a:srgbClr val="3B3835"/>
                </a:solidFill>
                <a:latin typeface="Century Gothic"/>
                <a:cs typeface="Century Gothic"/>
              </a:rPr>
              <a:t>Всероссийский ресурсный</a:t>
            </a:r>
            <a:r>
              <a:rPr sz="1600" b="1" spc="-47" dirty="0">
                <a:solidFill>
                  <a:srgbClr val="3B3835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835"/>
                </a:solidFill>
                <a:latin typeface="Century Gothic"/>
                <a:cs typeface="Century Gothic"/>
              </a:rPr>
              <a:t>центр</a:t>
            </a:r>
            <a:endParaRPr sz="1600" dirty="0">
              <a:latin typeface="Century Gothic"/>
              <a:cs typeface="Century Gothic"/>
            </a:endParaRPr>
          </a:p>
        </p:txBody>
      </p:sp>
      <p:graphicFrame>
        <p:nvGraphicFramePr>
          <p:cNvPr id="329" name="object 3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3337155"/>
              </p:ext>
            </p:extLst>
          </p:nvPr>
        </p:nvGraphicFramePr>
        <p:xfrm>
          <a:off x="899592" y="1635646"/>
          <a:ext cx="6896815" cy="1453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7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6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3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9103">
                <a:tc gridSpan="2">
                  <a:txBody>
                    <a:bodyPr/>
                    <a:lstStyle/>
                    <a:p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spc="1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более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874">
                <a:tc>
                  <a:txBody>
                    <a:bodyPr/>
                    <a:lstStyle/>
                    <a:p>
                      <a:pPr marL="94615">
                        <a:lnSpc>
                          <a:spcPts val="6340"/>
                        </a:lnSpc>
                      </a:pPr>
                      <a:r>
                        <a:rPr lang="ru-RU" sz="2600" b="1" spc="-5" dirty="0" smtClean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2600" b="1" spc="-5" dirty="0" smtClean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r>
                        <a:rPr lang="ru-RU" sz="2600" b="1" spc="-5" dirty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2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algn="ctr">
                        <a:lnSpc>
                          <a:spcPts val="6340"/>
                        </a:lnSpc>
                      </a:pPr>
                      <a:r>
                        <a:rPr sz="2600" b="1" dirty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2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ctr">
                        <a:lnSpc>
                          <a:spcPts val="6340"/>
                        </a:lnSpc>
                      </a:pPr>
                      <a:r>
                        <a:rPr lang="en-US" sz="2600" b="1" spc="-5" dirty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ru-RU" sz="2600" b="1" spc="-5" dirty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sz="2600" b="1" spc="-8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600" b="1" spc="-5" dirty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000</a:t>
                      </a:r>
                      <a:endParaRPr sz="2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1290" algn="ctr">
                        <a:lnSpc>
                          <a:spcPts val="6340"/>
                        </a:lnSpc>
                      </a:pPr>
                      <a:r>
                        <a:rPr lang="ru-RU" sz="2600" b="1" spc="-40" dirty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53</a:t>
                      </a:r>
                      <a:endParaRPr sz="2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1959" algn="ctr">
                        <a:lnSpc>
                          <a:spcPts val="6340"/>
                        </a:lnSpc>
                      </a:pPr>
                      <a:r>
                        <a:rPr lang="ru-RU" sz="2600" b="1" dirty="0">
                          <a:solidFill>
                            <a:srgbClr val="2CAB66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2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33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700" spc="-25" dirty="0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sz="700" spc="-25" dirty="0" err="1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организаци</a:t>
                      </a:r>
                      <a:r>
                        <a:rPr lang="ru-RU" sz="700" spc="-25" dirty="0" err="1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й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53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700" spc="10" dirty="0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700" spc="10" dirty="0" err="1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аправлений</a:t>
                      </a:r>
                      <a:r>
                        <a:rPr lang="en-US" sz="700" spc="10" dirty="0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700" spc="10" dirty="0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добровольчества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1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мероприятий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5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субъект</a:t>
                      </a:r>
                      <a:r>
                        <a:rPr lang="ru-RU" sz="700" spc="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а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57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700" spc="25" dirty="0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Ф</a:t>
                      </a:r>
                      <a:r>
                        <a:rPr sz="700" spc="25" dirty="0" err="1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едеральных</a:t>
                      </a:r>
                      <a:r>
                        <a:rPr lang="ru-RU" sz="700" spc="25" dirty="0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округов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087">
                <a:tc>
                  <a:txBody>
                    <a:bodyPr/>
                    <a:lstStyle/>
                    <a:p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ts val="1935"/>
                        </a:lnSpc>
                      </a:pP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5775" algn="ctr">
                        <a:lnSpc>
                          <a:spcPts val="1935"/>
                        </a:lnSpc>
                      </a:pPr>
                      <a:r>
                        <a:rPr sz="700" spc="20" dirty="0" err="1" smtClean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ок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30" name="object 330"/>
          <p:cNvSpPr txBox="1"/>
          <p:nvPr/>
        </p:nvSpPr>
        <p:spPr>
          <a:xfrm>
            <a:off x="851521" y="4084099"/>
            <a:ext cx="12200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4"/>
            <a:r>
              <a:rPr sz="1600" b="1" spc="-10" dirty="0">
                <a:solidFill>
                  <a:srgbClr val="3B3835"/>
                </a:solidFill>
                <a:latin typeface="Century Gothic"/>
                <a:cs typeface="Century Gothic"/>
              </a:rPr>
              <a:t>Партнеры: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2640956" y="4171556"/>
            <a:ext cx="584134" cy="58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55487" y="4490338"/>
            <a:ext cx="1288087" cy="359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446918" y="4178126"/>
            <a:ext cx="1358673" cy="666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20635" y="4297129"/>
            <a:ext cx="869454" cy="413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914125" y="4317355"/>
            <a:ext cx="1589544" cy="481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975633" y="4088795"/>
            <a:ext cx="806383" cy="82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TextBox 336"/>
          <p:cNvSpPr txBox="1"/>
          <p:nvPr/>
        </p:nvSpPr>
        <p:spPr>
          <a:xfrm>
            <a:off x="899592" y="3291830"/>
            <a:ext cx="5701646" cy="509530"/>
          </a:xfrm>
          <a:prstGeom prst="rect">
            <a:avLst/>
          </a:prstGeom>
          <a:noFill/>
        </p:spPr>
        <p:txBody>
          <a:bodyPr wrap="square" lIns="47402" tIns="23701" rIns="47402" bIns="23701" rtlCol="0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Сделать волонтерство неотъемлемой частью жизни каждого россиянина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7884368" y="123478"/>
            <a:ext cx="939637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бок дэвиса 3.jpg"/>
          <p:cNvPicPr>
            <a:picLocks noChangeAspect="1"/>
          </p:cNvPicPr>
          <p:nvPr/>
        </p:nvPicPr>
        <p:blipFill>
          <a:blip r:embed="rId4"/>
          <a:srcRect l="8950" t="8001" r="5681" b="1994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Направления добровольчества</a:t>
            </a:r>
            <a:endParaRPr lang="en" dirty="0"/>
          </a:p>
        </p:txBody>
      </p:sp>
      <p:sp>
        <p:nvSpPr>
          <p:cNvPr id="178" name="Shape 178"/>
          <p:cNvSpPr/>
          <p:nvPr/>
        </p:nvSpPr>
        <p:spPr>
          <a:xfrm>
            <a:off x="3275856" y="1419622"/>
            <a:ext cx="2493600" cy="2493600"/>
          </a:xfrm>
          <a:prstGeom prst="diamond">
            <a:avLst/>
          </a:prstGeom>
          <a:solidFill>
            <a:srgbClr val="004C5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ИРВЦ</a:t>
            </a:r>
            <a:endParaRPr lang="en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763688" y="1995686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Социальное </a:t>
            </a:r>
            <a:endParaRPr lang="en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220072" y="1995686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Событийное</a:t>
            </a:r>
            <a:endParaRPr lang="en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" name="Shape 179"/>
          <p:cNvSpPr/>
          <p:nvPr/>
        </p:nvSpPr>
        <p:spPr>
          <a:xfrm>
            <a:off x="3334524" y="3412509"/>
            <a:ext cx="2376264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Экологическое</a:t>
            </a:r>
            <a:endParaRPr lang="en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40352" y="1923678"/>
            <a:ext cx="1143588" cy="15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153</Words>
  <Application>Microsoft Office PowerPoint</Application>
  <PresentationFormat>Экран (16:9)</PresentationFormat>
  <Paragraphs>59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Raleway</vt:lpstr>
      <vt:lpstr>Karla</vt:lpstr>
      <vt:lpstr>ft40</vt:lpstr>
      <vt:lpstr>Arabic Typesetting</vt:lpstr>
      <vt:lpstr>Century Gothic</vt:lpstr>
      <vt:lpstr>Times New Roman</vt:lpstr>
      <vt:lpstr>Arial Unicode MS</vt:lpstr>
      <vt:lpstr>Escalus template</vt:lpstr>
      <vt:lpstr>Иркутский региональный волонтерский центр</vt:lpstr>
      <vt:lpstr>Слайд 2</vt:lpstr>
      <vt:lpstr>2014 - 2015</vt:lpstr>
      <vt:lpstr>2016 – 2017</vt:lpstr>
      <vt:lpstr>2018 …</vt:lpstr>
      <vt:lpstr>ИРВЦ ЕДИНСТВЕННЫЙ ПРЕДСТАВИТЕЛЬ АССОЦИАЦИИ ВОЛОНТЕРСКИХ ЦЕНТРОВ РОССИИ В ИРКУТСКОЙ ОБЛАСТИ</vt:lpstr>
      <vt:lpstr>АВЦ сегодня</vt:lpstr>
      <vt:lpstr>Слайд 8</vt:lpstr>
      <vt:lpstr>Направления добровольчества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Иркутский региональный волонтерский центр</dc:title>
  <dc:creator>Anastasia</dc:creator>
  <cp:lastModifiedBy>Дубровина</cp:lastModifiedBy>
  <cp:revision>26</cp:revision>
  <dcterms:modified xsi:type="dcterms:W3CDTF">2018-04-13T08:42:05Z</dcterms:modified>
</cp:coreProperties>
</file>