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3A515-98F2-481A-BB1B-19BC697EF77B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C4CD-4DEA-416B-AFA8-325B49439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C4CD-4DEA-416B-AFA8-325B494399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5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1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422E-A7F2-478E-A68B-08E5F59636B3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9B05-022E-406B-A71E-AD9F1A359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8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d1332328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iskra_a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1855" y="5257800"/>
            <a:ext cx="9144000" cy="1526784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Спортивное студенческое объединение «ИСКРА </a:t>
            </a:r>
            <a:r>
              <a:rPr lang="ru-RU" sz="4400" dirty="0" err="1" smtClean="0"/>
              <a:t>АлтГУ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062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158" y="15370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Руководитель объединения: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Ермаков Михаил Геннадьевич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т. 8 929 323 36 45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-mail: ermakov_misha@mail.ru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вконтакте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https://vk.com/id133232819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e-mail</a:t>
            </a:r>
            <a:r>
              <a:rPr lang="ru-RU" dirty="0" smtClean="0"/>
              <a:t> объединения: </a:t>
            </a:r>
            <a:r>
              <a:rPr lang="en-US" dirty="0"/>
              <a:t>iskra-2015@indox.ru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5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374" y="400751"/>
            <a:ext cx="6037613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Основные направления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704" y="1726314"/>
            <a:ext cx="10515600" cy="435133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тренировок по волейболу для студентов любителей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АлтГУ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городских чемпионатах и соревнованиях команды объединения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объединения в грантах городского и регионального уровня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членов объединения в значимых мероприятиях вуза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со спонсорами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судейство на различных соревнованиях проводимых в вузе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6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0" y="130629"/>
            <a:ext cx="10515600" cy="223695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Тренировочный процесс объединения включает в себя повседневные тренировки и тренировки приуроченные к определенным событиям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555" y="2827049"/>
            <a:ext cx="6310748" cy="2983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марта 2018 г. спортивное студенческое объединение «Искра», спортивный клуб «Университет» провели открытую тренировку по волейболу в поддержку выборов президента Российской Федерации.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03" y="2827049"/>
            <a:ext cx="4905437" cy="34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0" y="130628"/>
            <a:ext cx="11020301" cy="15058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ССО ИСКРА </a:t>
            </a:r>
            <a:r>
              <a:rPr lang="ru-RU" dirty="0" err="1"/>
              <a:t>АлтГУ</a:t>
            </a:r>
            <a:r>
              <a:rPr lang="ru-RU" dirty="0"/>
              <a:t> каждый год принимает участие в чемпионате города по смешанному волейболу в формате </a:t>
            </a:r>
            <a:r>
              <a:rPr lang="ru-RU" dirty="0" err="1"/>
              <a:t>микс</a:t>
            </a:r>
            <a:r>
              <a:rPr lang="ru-RU" dirty="0"/>
              <a:t> (2 девушки 4 парня) благодаря участию в чемпионатах популярность объединения среди студентов </a:t>
            </a:r>
            <a:r>
              <a:rPr lang="ru-RU" dirty="0" err="1"/>
              <a:t>АлтГУ</a:t>
            </a:r>
            <a:r>
              <a:rPr lang="ru-RU" dirty="0"/>
              <a:t> растет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2474923"/>
            <a:ext cx="5085812" cy="381435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37660" y="2539155"/>
            <a:ext cx="6127669" cy="365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мая прошел заключительного тур чемпионата ЛВЛ г. Барнаула 2017-2018гг.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Искра»АГУ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встречалась с командой Регион22, игра была очень важной , на кону решалось кто займет 3 место, а кто покинет элитный первый дивизион ЛВЛ. В итоге в упорной борьбе со счетом 3-2 , команда «Искра» смогла обыграть очень сильную сплоченную команду «Регион22» , тем самым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Искра»АГУ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чемпионате ЛВЛ занимает 3-е место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4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Спортивное студенческое объединение  ИСКРА реализует проекты в вузе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343" y="2175095"/>
            <a:ext cx="3508169" cy="1305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грант: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лиги студентов по волейболу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76" y="3603796"/>
            <a:ext cx="2185216" cy="294969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7814" y="2175095"/>
            <a:ext cx="3795986" cy="1120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грант: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ГТО студенческого городка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АлтГУ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4" y="3779526"/>
            <a:ext cx="3824286" cy="25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15219"/>
            <a:ext cx="11199421" cy="12703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Актив объединения участвует в значимых студенческих мероприятиях от вузовского до всероссийского уровня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1" y="1312139"/>
            <a:ext cx="2427515" cy="71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актива НСО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АлтГУ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3" y="1361142"/>
            <a:ext cx="3412177" cy="255913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789715" y="1285545"/>
            <a:ext cx="2845130" cy="1564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школа спортивных менеджеров, г. Красноярск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26" y="1361142"/>
            <a:ext cx="3412177" cy="255913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99505" y="4687776"/>
            <a:ext cx="4140036" cy="71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форум АССК, г. Санкт-Петербург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41" y="4120730"/>
            <a:ext cx="3412177" cy="25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851" y="-16065"/>
            <a:ext cx="7427026" cy="730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Партнеры ССО ИСКРА </a:t>
            </a:r>
            <a:r>
              <a:rPr lang="ru-RU" sz="3600" dirty="0" err="1" smtClean="0"/>
              <a:t>АлтГУ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52" y="1253268"/>
            <a:ext cx="10515600" cy="5604731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втошкола «Авангард»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полиграфическое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агенство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«Пять-плюс»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туденческий городок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АлтГУ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Лига студентов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АлтГУ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6" y="779659"/>
            <a:ext cx="1699832" cy="1454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6" y="2497448"/>
            <a:ext cx="1981200" cy="762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6" y="3496252"/>
            <a:ext cx="1987956" cy="1325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1" b="20013"/>
          <a:stretch/>
        </p:blipFill>
        <p:spPr>
          <a:xfrm>
            <a:off x="7764086" y="4980113"/>
            <a:ext cx="1605569" cy="1719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2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856" y="554965"/>
            <a:ext cx="7617032" cy="4788931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команде объединения 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маркетолог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дизайнер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им у объединения, после каждого мероприятия, остаются яркие фотоотчеты, полезная информация и также разработан логотип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9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419" y="407423"/>
            <a:ext cx="8122228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ССО ИСКРА </a:t>
            </a:r>
            <a:r>
              <a:rPr lang="ru-RU" sz="3600" dirty="0" err="1" smtClean="0"/>
              <a:t>АлтГУ</a:t>
            </a:r>
            <a:r>
              <a:rPr lang="ru-RU" sz="3600" dirty="0" smtClean="0"/>
              <a:t> в социальных сетях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262" y="1732986"/>
            <a:ext cx="5954486" cy="2304625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0" indent="0">
              <a:spcAft>
                <a:spcPts val="420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https://vk.com/iskra_asu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https://www.instagram.com/iskra_asu/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8" y="2132356"/>
            <a:ext cx="595993" cy="595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68" y="3206056"/>
            <a:ext cx="595993" cy="5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338</Words>
  <Application>Microsoft Office PowerPoint</Application>
  <PresentationFormat>Широкоэкранный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Спортивное студенческое объединение «ИСКРА АлтГУ»</vt:lpstr>
      <vt:lpstr>Основные направления</vt:lpstr>
      <vt:lpstr>Тренировочный процесс объединения включает в себя повседневные тренировки и тренировки приуроченные к определенным событиям</vt:lpstr>
      <vt:lpstr>Презентация PowerPoint</vt:lpstr>
      <vt:lpstr>Спортивное студенческое объединение  ИСКРА реализует проекты в вузе</vt:lpstr>
      <vt:lpstr>Актив объединения участвует в значимых студенческих мероприятиях от вузовского до всероссийского уровня</vt:lpstr>
      <vt:lpstr>Партнеры ССО ИСКРА АлтГУ</vt:lpstr>
      <vt:lpstr>Презентация PowerPoint</vt:lpstr>
      <vt:lpstr>ССО ИСКРА АлтГУ в социальных сетях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студенческое объединение «ИСКРА АлтГУ»</dc:title>
  <dc:creator>pc_like</dc:creator>
  <cp:lastModifiedBy>pc_like</cp:lastModifiedBy>
  <cp:revision>28</cp:revision>
  <dcterms:created xsi:type="dcterms:W3CDTF">2019-01-15T11:27:20Z</dcterms:created>
  <dcterms:modified xsi:type="dcterms:W3CDTF">2019-06-30T14:24:29Z</dcterms:modified>
</cp:coreProperties>
</file>