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60"/>
  </p:normalViewPr>
  <p:slideViewPr>
    <p:cSldViewPr>
      <p:cViewPr varScale="1">
        <p:scale>
          <a:sx n="66" d="100"/>
          <a:sy n="66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4678-AF0C-4AF7-B1E2-7C3F7D588E43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1B63-AEE9-4EDE-80EE-078A312AE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4678-AF0C-4AF7-B1E2-7C3F7D588E43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1B63-AEE9-4EDE-80EE-078A312AE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4678-AF0C-4AF7-B1E2-7C3F7D588E43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1B63-AEE9-4EDE-80EE-078A312AE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4678-AF0C-4AF7-B1E2-7C3F7D588E43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1B63-AEE9-4EDE-80EE-078A312AE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4678-AF0C-4AF7-B1E2-7C3F7D588E43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1B63-AEE9-4EDE-80EE-078A312AE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4678-AF0C-4AF7-B1E2-7C3F7D588E43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1B63-AEE9-4EDE-80EE-078A312AE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4678-AF0C-4AF7-B1E2-7C3F7D588E43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1B63-AEE9-4EDE-80EE-078A312AE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4678-AF0C-4AF7-B1E2-7C3F7D588E43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1B63-AEE9-4EDE-80EE-078A312AE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4678-AF0C-4AF7-B1E2-7C3F7D588E43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1B63-AEE9-4EDE-80EE-078A312AE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4678-AF0C-4AF7-B1E2-7C3F7D588E43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1B63-AEE9-4EDE-80EE-078A312AE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4678-AF0C-4AF7-B1E2-7C3F7D588E43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1B63-AEE9-4EDE-80EE-078A312AE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64678-AF0C-4AF7-B1E2-7C3F7D588E43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71B63-AEE9-4EDE-80EE-078A312AE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037344" y="2204864"/>
            <a:ext cx="6910536" cy="1442591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«История </a:t>
            </a: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Победы</a:t>
            </a: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492612" y="4725144"/>
            <a:ext cx="4676056" cy="1728192"/>
          </a:xfrm>
        </p:spPr>
        <p:txBody>
          <a:bodyPr>
            <a:noAutofit/>
          </a:bodyPr>
          <a:lstStyle/>
          <a:p>
            <a:endPara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Терехова Ольга Евгеньевна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Михалева Полина Сергеевна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Косова Анна Викторовна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6" b="19479"/>
          <a:stretch/>
        </p:blipFill>
        <p:spPr>
          <a:xfrm>
            <a:off x="0" y="116632"/>
            <a:ext cx="5046375" cy="144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6240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АКТУАЛЬНОСТЬ ПРОЕКТА </a:t>
            </a:r>
            <a:endParaRPr lang="ru-RU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280920" cy="2736304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​Мы считаем, что наш проект поспособствует возникновению у воспитанников центра социальной помощи семье и детям "Ужурский" патриотических чувств к своей Родине, гордость за ее героическое прошлое, уважение к участникам Великой Отечественной Войны. Так же четкого представления о той страшной опасности, которую несут фашизм, война, преступления против человеческой жизни. Показать ценность мира на Земле.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11560" y="2708920"/>
            <a:ext cx="8229600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500" dirty="0"/>
          </a:p>
        </p:txBody>
      </p:sp>
      <p:pic>
        <p:nvPicPr>
          <p:cNvPr id="1026" name="Picture 2" descr="C:\Users\user\Desktop\Территория 2020\l3ATk5A_ft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4365104"/>
            <a:ext cx="2736303" cy="2187624"/>
          </a:xfrm>
          <a:prstGeom prst="rect">
            <a:avLst/>
          </a:prstGeom>
          <a:noFill/>
        </p:spPr>
      </p:pic>
      <p:pic>
        <p:nvPicPr>
          <p:cNvPr id="1027" name="Picture 3" descr="C:\Users\user\Desktop\Территория 2020\qCOqqIXzV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365104"/>
            <a:ext cx="2736304" cy="2210092"/>
          </a:xfrm>
          <a:prstGeom prst="rect">
            <a:avLst/>
          </a:prstGeom>
          <a:noFill/>
        </p:spPr>
      </p:pic>
      <p:pic>
        <p:nvPicPr>
          <p:cNvPr id="1028" name="Picture 4" descr="C:\Users\user\Desktop\Территория 2020\CgcmCkcJkH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365104"/>
            <a:ext cx="2952328" cy="2214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82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05780" y="188640"/>
            <a:ext cx="7772400" cy="1181993"/>
          </a:xfrm>
        </p:spPr>
        <p:txBody>
          <a:bodyPr>
            <a:normAutofit/>
          </a:bodyPr>
          <a:lstStyle/>
          <a:p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ПРОЕКТА</a:t>
            </a:r>
            <a:endParaRPr lang="ru-RU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7992888" cy="2448272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​Организация и проведение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квеста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«История Победы» для воспитанников Центра социальной помощи семьи и детям "Ужурский".</a:t>
            </a:r>
          </a:p>
        </p:txBody>
      </p:sp>
      <p:pic>
        <p:nvPicPr>
          <p:cNvPr id="2052" name="Picture 4" descr="C:\Users\user\Desktop\Территория 2020\zZ3EoOfhY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01008"/>
            <a:ext cx="3727411" cy="2880590"/>
          </a:xfrm>
          <a:prstGeom prst="rect">
            <a:avLst/>
          </a:prstGeom>
          <a:noFill/>
        </p:spPr>
      </p:pic>
      <p:pic>
        <p:nvPicPr>
          <p:cNvPr id="2053" name="Picture 5" descr="C:\Users\user\Desktop\Территория 2020\Uf4b4zmE2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01008"/>
            <a:ext cx="3456384" cy="2936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71099" y="188640"/>
            <a:ext cx="8276456" cy="1080120"/>
          </a:xfrm>
        </p:spPr>
        <p:txBody>
          <a:bodyPr>
            <a:normAutofit fontScale="90000"/>
          </a:bodyPr>
          <a:lstStyle/>
          <a:p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РЕАЛИЗАЦИИ ПРОЕКТА</a:t>
            </a:r>
            <a:endParaRPr lang="ru-RU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7992888" cy="511256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ru-RU" dirty="0" smtClean="0">
                <a:solidFill>
                  <a:schemeClr val="tx1"/>
                </a:solidFill>
              </a:rPr>
              <a:t>Подобрать отрывки из фильмов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-Выучить стихи о ВОВ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-Подготовить программу к </a:t>
            </a:r>
            <a:r>
              <a:rPr lang="ru-RU" dirty="0" err="1" smtClean="0">
                <a:solidFill>
                  <a:schemeClr val="tx1"/>
                </a:solidFill>
              </a:rPr>
              <a:t>квесту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-Подготовить программу об истории ВОВ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-Организовать мастер-класс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077072"/>
            <a:ext cx="3437112" cy="229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933056"/>
            <a:ext cx="2088232" cy="245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5" y="3933056"/>
            <a:ext cx="1886401" cy="243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254001"/>
          </a:xfrm>
        </p:spPr>
        <p:txBody>
          <a:bodyPr>
            <a:normAutofit/>
          </a:bodyPr>
          <a:lstStyle/>
          <a:p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РЕСУРСЫ</a:t>
            </a:r>
            <a:endParaRPr lang="ru-RU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7992888" cy="4104456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Необходимые ресурсы:   Иные ресурсы: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-Сладкие леденцы             -Автобус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-Шоколадки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Имеющейся ресурсы: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-Бумага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-Фотоаппарат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-Военная форма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одзаголовок 7"/>
          <p:cNvSpPr txBox="1">
            <a:spLocks/>
          </p:cNvSpPr>
          <p:nvPr/>
        </p:nvSpPr>
        <p:spPr>
          <a:xfrm>
            <a:off x="395536" y="5517232"/>
            <a:ext cx="5201475" cy="1144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sz="3800" b="1" dirty="0" smtClean="0">
                <a:solidFill>
                  <a:schemeClr val="tx1"/>
                </a:solidFill>
              </a:rPr>
              <a:t>ИТОГО:1000 рублей</a:t>
            </a:r>
            <a:endParaRPr lang="ru-RU" sz="3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181993"/>
          </a:xfrm>
        </p:spPr>
        <p:txBody>
          <a:bodyPr>
            <a:normAutofit/>
          </a:bodyPr>
          <a:lstStyle/>
          <a:p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ПРОЕКТА</a:t>
            </a:r>
            <a:endParaRPr lang="ru-RU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8208912" cy="2736304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>
                <a:solidFill>
                  <a:schemeClr val="tx1"/>
                </a:solidFill>
              </a:rPr>
              <a:t>Участниками мероприятия </a:t>
            </a:r>
            <a:r>
              <a:rPr lang="ru-RU" sz="11200" dirty="0" smtClean="0">
                <a:solidFill>
                  <a:schemeClr val="tx1"/>
                </a:solidFill>
              </a:rPr>
              <a:t>станут </a:t>
            </a:r>
            <a:r>
              <a:rPr lang="ru-RU" sz="11200" dirty="0">
                <a:solidFill>
                  <a:schemeClr val="tx1"/>
                </a:solidFill>
              </a:rPr>
              <a:t>14 воспитанников центра социальной помощи семье и детям "Ужурский" ​от 5 до 14 </a:t>
            </a:r>
            <a:r>
              <a:rPr lang="ru-RU" sz="11200" dirty="0" smtClean="0">
                <a:solidFill>
                  <a:schemeClr val="tx1"/>
                </a:solidFill>
              </a:rPr>
              <a:t>лет</a:t>
            </a:r>
            <a:endParaRPr lang="ru-RU" sz="11200" dirty="0">
              <a:solidFill>
                <a:schemeClr val="tx1"/>
              </a:solidFill>
            </a:endParaRPr>
          </a:p>
          <a:p>
            <a:r>
              <a:rPr lang="ru-RU" sz="11200" dirty="0">
                <a:solidFill>
                  <a:schemeClr val="tx1"/>
                </a:solidFill>
              </a:rPr>
              <a:t>В реализации проекта </a:t>
            </a:r>
            <a:r>
              <a:rPr lang="ru-RU" sz="11200" dirty="0" smtClean="0">
                <a:solidFill>
                  <a:schemeClr val="tx1"/>
                </a:solidFill>
              </a:rPr>
              <a:t>примут </a:t>
            </a:r>
            <a:r>
              <a:rPr lang="ru-RU" sz="11200" dirty="0">
                <a:solidFill>
                  <a:schemeClr val="tx1"/>
                </a:solidFill>
              </a:rPr>
              <a:t>участие 5 добровольцев ДА "Рука в </a:t>
            </a:r>
            <a:r>
              <a:rPr lang="ru-RU" sz="11200" dirty="0" smtClean="0">
                <a:solidFill>
                  <a:schemeClr val="tx1"/>
                </a:solidFill>
              </a:rPr>
              <a:t>руке» и 5 участников ФП «Волонтеры Победы»</a:t>
            </a:r>
            <a:endParaRPr lang="ru-RU" sz="11200" dirty="0">
              <a:solidFill>
                <a:schemeClr val="tx1"/>
              </a:solidFill>
            </a:endParaRPr>
          </a:p>
          <a:p>
            <a:r>
              <a:rPr lang="ru-RU" sz="11200" dirty="0">
                <a:solidFill>
                  <a:schemeClr val="tx1"/>
                </a:solidFill>
              </a:rPr>
              <a:t>Проведено мероприятие "История Победы": вступительная часть, показ отрывков из исторических фильмов, мастер-класс по сложению фронтовых писем, </a:t>
            </a:r>
            <a:r>
              <a:rPr lang="ru-RU" sz="11200" dirty="0" err="1">
                <a:solidFill>
                  <a:schemeClr val="tx1"/>
                </a:solidFill>
              </a:rPr>
              <a:t>квест</a:t>
            </a:r>
            <a:r>
              <a:rPr lang="ru-RU" sz="11200" dirty="0">
                <a:solidFill>
                  <a:schemeClr val="tx1"/>
                </a:solidFill>
              </a:rPr>
              <a:t>, награждение сладкими </a:t>
            </a:r>
            <a:r>
              <a:rPr lang="ru-RU" sz="11200" dirty="0" smtClean="0">
                <a:solidFill>
                  <a:schemeClr val="tx1"/>
                </a:solidFill>
              </a:rPr>
              <a:t>призами</a:t>
            </a:r>
            <a:endParaRPr lang="ru-RU" sz="11200" dirty="0">
              <a:solidFill>
                <a:schemeClr val="tx1"/>
              </a:solidFill>
            </a:endParaRPr>
          </a:p>
          <a:p>
            <a:r>
              <a:rPr lang="ru-RU" sz="112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1085</TotalTime>
  <Words>225</Words>
  <Application>Microsoft Office PowerPoint</Application>
  <PresentationFormat>Экран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«История Победы» </vt:lpstr>
      <vt:lpstr>АКТУАЛЬНОСТЬ ПРОЕКТА </vt:lpstr>
      <vt:lpstr>ЦЕЛЬ ПРОЕКТА</vt:lpstr>
      <vt:lpstr>ПЛАН РЕАЛИЗАЦИИ ПРОЕКТА</vt:lpstr>
      <vt:lpstr> РЕСУРСЫ</vt:lpstr>
      <vt:lpstr>РЕЗУЛЬТАТЫ ПРОЕКТА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Дмитрий</dc:creator>
  <cp:lastModifiedBy>Наталья</cp:lastModifiedBy>
  <cp:revision>53</cp:revision>
  <dcterms:created xsi:type="dcterms:W3CDTF">2014-09-27T04:22:10Z</dcterms:created>
  <dcterms:modified xsi:type="dcterms:W3CDTF">2018-05-17T04:49:25Z</dcterms:modified>
</cp:coreProperties>
</file>