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7" r:id="rId3"/>
    <p:sldId id="286" r:id="rId4"/>
    <p:sldId id="285" r:id="rId5"/>
    <p:sldId id="258" r:id="rId6"/>
    <p:sldId id="296" r:id="rId7"/>
    <p:sldId id="297" r:id="rId8"/>
    <p:sldId id="294" r:id="rId9"/>
    <p:sldId id="292" r:id="rId10"/>
    <p:sldId id="293" r:id="rId11"/>
    <p:sldId id="298" r:id="rId12"/>
    <p:sldId id="299" r:id="rId13"/>
    <p:sldId id="259" r:id="rId14"/>
    <p:sldId id="260" r:id="rId15"/>
    <p:sldId id="262" r:id="rId16"/>
    <p:sldId id="261" r:id="rId17"/>
    <p:sldId id="263" r:id="rId18"/>
    <p:sldId id="269" r:id="rId19"/>
    <p:sldId id="300" r:id="rId20"/>
    <p:sldId id="270" r:id="rId21"/>
    <p:sldId id="287" r:id="rId22"/>
    <p:sldId id="272" r:id="rId23"/>
    <p:sldId id="273" r:id="rId24"/>
    <p:sldId id="295" r:id="rId25"/>
    <p:sldId id="274" r:id="rId26"/>
    <p:sldId id="284" r:id="rId27"/>
    <p:sldId id="283" r:id="rId28"/>
    <p:sldId id="276" r:id="rId29"/>
    <p:sldId id="278" r:id="rId30"/>
    <p:sldId id="279" r:id="rId31"/>
    <p:sldId id="280" r:id="rId32"/>
    <p:sldId id="281" r:id="rId33"/>
    <p:sldId id="282" r:id="rId34"/>
    <p:sldId id="288" r:id="rId35"/>
    <p:sldId id="291" r:id="rId36"/>
    <p:sldId id="289" r:id="rId37"/>
    <p:sldId id="290" r:id="rId38"/>
    <p:sldId id="302" r:id="rId39"/>
    <p:sldId id="305" r:id="rId40"/>
    <p:sldId id="303" r:id="rId41"/>
    <p:sldId id="304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4" autoAdjust="0"/>
    <p:restoredTop sz="94660"/>
  </p:normalViewPr>
  <p:slideViewPr>
    <p:cSldViewPr>
      <p:cViewPr varScale="1">
        <p:scale>
          <a:sx n="68" d="100"/>
          <a:sy n="68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3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История кинофестиваля в Пермском строительном 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колледже</a:t>
            </a: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Фотографии\кинофестиваль\Изображение 92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12776"/>
            <a:ext cx="621347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5362" name="Picture 2" descr="E:\Фотографии\кинофестиваль\Изображение 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7956376" cy="5117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Фотографии\кинофестиваль\Изображение 102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67881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краевой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кинофестиваль,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Фотографии\кинофестиваль2010\DSC_073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68135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Фотографии\кинофестиваль2010\DSC_073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7096125" cy="4713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Фотографии\кинофестиваль2010\DSC_075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7151688" cy="474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Фотографии\кинофестиваль2010\DSC_082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8135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тографии\кинофестиваль2010\DSC_08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8135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Фотографии\Кинофест\Изображение 179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67881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Фотографии\2014.02.26 VIII Краевой кинофестиваль\_DSC2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956376" cy="5290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городской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кинофестиваль, 2007г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Фотографии\кинофестиваль внутри колледжа 2007\SA40916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39054"/>
            <a:ext cx="6696744" cy="502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Фотографии\Кинофест\Изображение 185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67881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краевой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кинофестиваль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2012г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E:\Фотографии\2012.02.17 VI Краевой кинофестиваль\2012.02.17 10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67881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Фотографии\Кинофест\Изображение 208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6356350" cy="4525963"/>
          </a:xfrm>
          <a:prstGeom prst="rect">
            <a:avLst/>
          </a:prstGeom>
          <a:noFill/>
        </p:spPr>
      </p:pic>
      <p:pic>
        <p:nvPicPr>
          <p:cNvPr id="19459" name="Picture 3" descr="E:\Фотографии\2012.02.17 VI Краевой кинофестиваль\2012.02.17 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09733"/>
            <a:ext cx="8172400" cy="5448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краевой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кинофестиваль, 2013г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E:\Фотографии\кинофест2015\DSC0859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8008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Фотографии\2014.02.26 VIII Краевой кинофестиваль\DSC_075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7881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Фотографии\кинофест2015\DSC_067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8135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краевой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кинофестиваль, 2014г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E:\Фотографии\VII Краевой кинофестиваль2013.02.27\2013.02.27 VII Краевой кинофестиваль 03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7881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Фотографии\VII Краевой кинофестиваль2013.02.27\2013.02.27 VII Краевой кинофестиваль 1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7881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краевой  кинофестиваль, 2015г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E:\Фотографии\2014.02.26 VIII Краевой кинофестиваль\DSC_079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67881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Фотографии\2014.02.26 VIII Краевой кинофестиваль\DSC_082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436222" cy="4958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Краевой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кинофестиваль, 2008г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E:\Фотографии\кинофестиваль 5.12.2007\PC05008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250682" cy="4688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Фотографии\2014.02.26 VIII Краевой кинофестиваль\DSC_086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7429178" cy="4953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Фотографии\2014.02.26 VIII Краевой кинофестиваль\DSC_087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466707" cy="4978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Фотографии\2014.02.26 VIII Краевой кинофестиваль\DSC_09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88773"/>
            <a:ext cx="7811641" cy="5207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Фотографии\2014.02.26 VIII Краевой кинофестиваль\DSC_09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626" y="1412776"/>
            <a:ext cx="7451956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всероссийский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кинофестиваль, 2016г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E:\Фотографии\киноф. 2016 фото\26 февраля _Мир глазами студентов_\DSS_483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7235957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Фотографии\киноф. 2016 фото\26 февраля _Мир глазами студентов_\DSS_488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777163" cy="518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Фотографии\киноф. 2016 фото\26 февраля _Мир глазами студентов_\DSS_494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453313" cy="4968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Фотографии\киноф. 2016 фото\26 февраля _Мир глазами студентов_\DSS_49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451725" cy="4968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графии\Кинофестиваль 2017\DSC_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6876256" cy="4567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международный социальный проект «Мир глазами студентов»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E:\Фотографии\Кинофестиваль 2017\DSC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164288" cy="4758371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графии\кинофестиваль 5.12.2007\PC05005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899592" y="1484784"/>
            <a:ext cx="6826746" cy="5120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графии\Кинофестиваль 2017\DSC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740352" cy="514098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Фотографии\Кинофестиваль 2017\DSC_0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06757" cy="4338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Краевой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кинофестиваль, 2009г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Фотографии\кинофестиваль2010\DSC_071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8135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Фотографии\кинофестиваль\Изображение 89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7881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Фотографии\Кинофест\Изображение 192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67881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8864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краевой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кинофестиваль,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E:\Фотографии\кинофестиваль\Изображение 93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3384376" cy="5078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Фотографии\кинофестиваль\Изображение 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452320" cy="4968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70</Words>
  <Application>Microsoft Office PowerPoint</Application>
  <PresentationFormat>Экран (4:3)</PresentationFormat>
  <Paragraphs>12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История кинофестиваля в Пермском строительном колледже </vt:lpstr>
      <vt:lpstr>I городской  кинофестиваль, 2007г</vt:lpstr>
      <vt:lpstr>II Краевой  кинофестиваль, 2008г</vt:lpstr>
      <vt:lpstr>Слайд 4</vt:lpstr>
      <vt:lpstr>III Краевой  кинофестиваль, 2009г</vt:lpstr>
      <vt:lpstr>Слайд 6</vt:lpstr>
      <vt:lpstr>Слайд 7</vt:lpstr>
      <vt:lpstr>IV краевой кинофестиваль, 2010г </vt:lpstr>
      <vt:lpstr>Слайд 9</vt:lpstr>
      <vt:lpstr>Слайд 10</vt:lpstr>
      <vt:lpstr>Слайд 11</vt:lpstr>
      <vt:lpstr>Слайд 12</vt:lpstr>
      <vt:lpstr>V краевой  кинофестиваль, 2011г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VI краевой  кинофестиваль, 2012г </vt:lpstr>
      <vt:lpstr>Слайд 22</vt:lpstr>
      <vt:lpstr>VII краевой кинофестиваль, 2013г</vt:lpstr>
      <vt:lpstr>Слайд 24</vt:lpstr>
      <vt:lpstr>Слайд 25</vt:lpstr>
      <vt:lpstr>VIII краевой кинофестиваль, 2014г</vt:lpstr>
      <vt:lpstr>Слайд 27</vt:lpstr>
      <vt:lpstr>IХ  краевой  кинофестиваль, 2015г </vt:lpstr>
      <vt:lpstr>Слайд 29</vt:lpstr>
      <vt:lpstr>Слайд 30</vt:lpstr>
      <vt:lpstr>Слайд 31</vt:lpstr>
      <vt:lpstr>Слайд 32</vt:lpstr>
      <vt:lpstr>Слайд 33</vt:lpstr>
      <vt:lpstr>X всероссийский  кинофестиваль, 2016г</vt:lpstr>
      <vt:lpstr>Слайд 35</vt:lpstr>
      <vt:lpstr>Слайд 36</vt:lpstr>
      <vt:lpstr>Слайд 37</vt:lpstr>
      <vt:lpstr>Слайд 38</vt:lpstr>
      <vt:lpstr>XI международный социальный проект «Мир глазами студентов»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Чечушкова Н.В.</dc:creator>
  <cp:lastModifiedBy>GolovinaAP</cp:lastModifiedBy>
  <cp:revision>16</cp:revision>
  <dcterms:created xsi:type="dcterms:W3CDTF">2016-05-12T05:07:29Z</dcterms:created>
  <dcterms:modified xsi:type="dcterms:W3CDTF">2019-06-14T06:54:40Z</dcterms:modified>
</cp:coreProperties>
</file>