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4959787" cy="4571999"/>
          </a:xfrm>
        </p:spPr>
        <p:txBody>
          <a:bodyPr/>
          <a:lstStyle/>
          <a:p>
            <a:pPr algn="ctr"/>
            <a:r>
              <a:rPr lang="ru-RU" sz="7200" b="1" dirty="0" smtClean="0"/>
              <a:t>Их именами названы улицы</a:t>
            </a:r>
            <a:endParaRPr lang="ru-RU" sz="7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161"/>
          <a:stretch/>
        </p:blipFill>
        <p:spPr>
          <a:xfrm>
            <a:off x="5283315" y="-11796"/>
            <a:ext cx="3860685" cy="69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2"/>
          <a:stretch/>
        </p:blipFill>
        <p:spPr>
          <a:xfrm>
            <a:off x="-123092" y="29271"/>
            <a:ext cx="3825643" cy="6835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3354" y="836712"/>
            <a:ext cx="51125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ПРОБЛЕМА</a:t>
            </a:r>
          </a:p>
          <a:p>
            <a:pPr indent="457200" algn="just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 КАЖДЫМ ПОКОЛЕНИЕМ МЫ ВСЁ МЕНЬШЕ ЗНАЕМ О ЗНАМЕНИТЫХ ЛЮДЯХ НАШЕГО ГОРОДА, О ГЕРОЯХ-НОВОСИБИРЦАХ, КОТОРЫЕ УВЕКОВЕЧЕНЫ В НАЗВАНИЯХ УЛИЦ. ДАННЫЙ ПРОЕКТ НАПРАВЛЕН НА СОХРАНЕНИЕ ПАМЯТИ О НАШИХ ЗЕМЛЯКАХ. В ДАННОЙ АКЦИИ ЦЕЛЕВОЙ АУДИТОРИЕЙ ЯВЛЯЮТСЯ ПРОХОЖИЕ НА УЛИЦАХ, НАЗВАННЫХ В ЧЕСТЬ ИЗВЕСТНОГО ЖИТЕЛЯ ГОРОДА.</a:t>
            </a:r>
          </a:p>
          <a:p>
            <a:pPr indent="457200" algn="just"/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3354" y="5229200"/>
            <a:ext cx="51125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ЦЕЛЕВАЯ АУДИТОРИЯ</a:t>
            </a:r>
          </a:p>
          <a:p>
            <a:pPr indent="457200" algn="just"/>
            <a:r>
              <a:rPr lang="ru-RU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ПРОХОЖИЕ НА УЛИЦАХ, НАЗВАННЫХ В ЧЕСТЬ ИЗВЕСТНОГО ЖИТЕЛЯ ГОРОДА</a:t>
            </a:r>
          </a:p>
          <a:p>
            <a:pPr indent="457200" algn="just"/>
            <a:endParaRPr lang="ru-RU" sz="20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indent="457200" algn="just"/>
            <a:endParaRPr lang="ru-RU" sz="2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indent="457200" algn="just"/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3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2"/>
          <a:stretch/>
        </p:blipFill>
        <p:spPr>
          <a:xfrm>
            <a:off x="-123092" y="29271"/>
            <a:ext cx="3825643" cy="6835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4498" y="692696"/>
            <a:ext cx="508998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ЦЕЛЬ</a:t>
            </a:r>
          </a:p>
          <a:p>
            <a:pPr indent="457200" algn="just"/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ПРИВЛЕЧЕНИЕ ВНИМАНИЯ МОЛОДЁЖИ НОВОСИБИРСКОЙ ОБЛАСТИ К ПОДВИГАМ ГЕРОЕВ ВЕЛИКОЙ ОТЕЧЕСТВЕННОЙ ВОЙНЫ, УЧЁНЫХ, КОТОРЫЕ ОКАЗАЛИ СУЩЕСТВЕННОЕ ВЛИЯНИЕ НА РАЗВИТИЕ НАУКИ И ПРОСТЫМ НОВОСИБИРЦАМ, КОТОРЫЕ БЛАГОДАРЯ СВОИМ ПОДВИГАМ СТАЛИ ИЗВЕСТНЫ НА ВСЮ ОБЛАСТЬ И СТРАНУ.</a:t>
            </a:r>
          </a:p>
          <a:p>
            <a:pPr indent="457200" algn="just"/>
            <a:endParaRPr lang="ru-RU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4498" y="3717032"/>
            <a:ext cx="52695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</a:t>
            </a:r>
          </a:p>
          <a:p>
            <a:r>
              <a:rPr lang="ru-RU" dirty="0" smtClean="0"/>
              <a:t>1) ОСВЕТИТЬ ПРОБЛЕМУ В ЦЕЛЕВЫХ ГРУППАХ; </a:t>
            </a:r>
          </a:p>
          <a:p>
            <a:r>
              <a:rPr lang="ru-RU" dirty="0" smtClean="0"/>
              <a:t>2)ПРИВЛЕЧЬ ВОЛОНТЕРОВ ДЛЯ УЧАСТИЯ В ПРОЕКТЕ; </a:t>
            </a:r>
          </a:p>
          <a:p>
            <a:r>
              <a:rPr lang="ru-RU" dirty="0" smtClean="0"/>
              <a:t>3) ПРОВЕСТИ ОЦЕНОЧНЫЕ МЕРОПРИЯТИЯ В ГОРОДЕ;</a:t>
            </a:r>
          </a:p>
          <a:p>
            <a:r>
              <a:rPr lang="ru-RU" dirty="0" smtClean="0"/>
              <a:t>5) ПОПУЛЯРИЗОВАТЬ ИДЕЮ ДОБРОВОЛЬЧЕСТВА;</a:t>
            </a:r>
          </a:p>
          <a:p>
            <a:r>
              <a:rPr lang="ru-RU" dirty="0" smtClean="0"/>
              <a:t>6) УГЛУБЛЯТЬ ЗНАНИЯ ГРАЖДАН О ГОРОДЕ, В КОТОРОМ ОНИ ЖИВУТ;</a:t>
            </a:r>
          </a:p>
          <a:p>
            <a:r>
              <a:rPr lang="ru-RU" dirty="0" smtClean="0"/>
              <a:t>7) ТИРАЖИРОВАНИЕ ПРОЕКТА ПО ОБЛАСТИ.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980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ОЖИДАЕМЫЕ РЕЗУЛЬТАТЫ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830015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МЕНЕЕ </a:t>
            </a:r>
            <a:r>
              <a:rPr lang="ru-RU" sz="2400" b="1" dirty="0" smtClean="0"/>
              <a:t>100000</a:t>
            </a:r>
            <a:r>
              <a:rPr lang="ru-RU" dirty="0" smtClean="0"/>
              <a:t> ГОРОЖАН ОХВАЧЕНО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361529"/>
            <a:ext cx="48793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РОЗДАНО  СВЫШЕ </a:t>
            </a:r>
            <a:r>
              <a:rPr lang="ru-RU" sz="2400" b="1" dirty="0" smtClean="0"/>
              <a:t>100000</a:t>
            </a:r>
            <a:r>
              <a:rPr lang="ru-RU" sz="2400" dirty="0" smtClean="0"/>
              <a:t> </a:t>
            </a:r>
            <a:r>
              <a:rPr lang="ru-RU" dirty="0" smtClean="0"/>
              <a:t>ЛИСТОВОК НА </a:t>
            </a:r>
            <a:r>
              <a:rPr lang="ru-RU" sz="2400" b="1" dirty="0" smtClean="0"/>
              <a:t>5</a:t>
            </a:r>
            <a:r>
              <a:rPr lang="ru-RU" dirty="0" smtClean="0"/>
              <a:t> УЛИЦАХ ГОРОДА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014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ПРИВЛЕЧЕНО НЕ МЕНЕЕ </a:t>
            </a:r>
            <a:r>
              <a:rPr lang="ru-RU" sz="2400" b="1" dirty="0" smtClean="0"/>
              <a:t>250</a:t>
            </a:r>
            <a:r>
              <a:rPr lang="ru-RU" dirty="0" smtClean="0"/>
              <a:t> ВОЛОНТЕРОВ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4149079"/>
            <a:ext cx="48793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ПОВЫСИЛАСЬ УЗНАВАЕМОСТЬ </a:t>
            </a:r>
            <a:r>
              <a:rPr lang="ru-RU" dirty="0" smtClean="0"/>
              <a:t>УЛИЦ И ЛЮДЕЙ, В ЧЕСТЬ КОТОРЫХ ОНИ НАЗВАНЫ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3229" y="5229200"/>
            <a:ext cx="6381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ПОЯВИЛАСЬ </a:t>
            </a:r>
            <a:r>
              <a:rPr lang="ru-RU" sz="2400" b="1" dirty="0" smtClean="0"/>
              <a:t>ЗАИНТЕРЕСОВАННОСТЬ</a:t>
            </a:r>
            <a:r>
              <a:rPr lang="ru-RU" dirty="0" smtClean="0"/>
              <a:t> В РЕАЛИЗАЦИИ ДАННОГО ПРОЕКТА НЕ ТОЛЬКО В НОВОСИБИРСКЕ, НО И </a:t>
            </a:r>
            <a:r>
              <a:rPr lang="ru-RU" sz="2400" b="1" dirty="0" smtClean="0"/>
              <a:t>В РАЙОНАХ НОВОСИБИРСКОЙ ОБЛАСТИ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6798903" y="112701"/>
            <a:ext cx="2041821" cy="1717314"/>
            <a:chOff x="6205287" y="100390"/>
            <a:chExt cx="2585196" cy="221009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3416" y="100390"/>
              <a:ext cx="1927067" cy="192706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287" y="994222"/>
              <a:ext cx="1316258" cy="1316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788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0587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ПЛАН МЕРОПРИЯТИЙ НА СЛЕДУЮЩИЕ 6 МЕСЯЦЕВ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324915"/>
              </p:ext>
            </p:extLst>
          </p:nvPr>
        </p:nvGraphicFramePr>
        <p:xfrm>
          <a:off x="251520" y="974503"/>
          <a:ext cx="8352927" cy="5643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894"/>
                <a:gridCol w="851250"/>
                <a:gridCol w="2592288"/>
                <a:gridCol w="4464495"/>
              </a:tblGrid>
              <a:tr h="55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Этапы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Медиа план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</a:tr>
              <a:tr h="110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1.08.18-5.08.18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Сбор информации о людях, в честь которых названы улицы города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</a:tr>
              <a:tr h="110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1.08.18 - 31.08.18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Разработка дизайна и печать раздаточного материала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</a:tr>
              <a:tr h="110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16.09.18 - 4.11.18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Проведение акции на улицах города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</a:tr>
              <a:tr h="720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16.09.18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Раздача листовок волонтерами на ул. Александра Покрышкина, ул. Ольги Жилиной, перекресток ул. Вячеслава Краузе и Андрея Гребенщикова, ул. Бориса Галущака, ул. Александра Демакова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9,12,15 сентября – пресс-релизы в группе «Волонтерский корпус Новосибирской области»;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 сентября –  пресс-релиз в группе «Молодежь Новосибирской области»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 сентября – пост-релизы о проведенной акции в группах «Волонтерский корпус Новосибирской области» и «Дом молодежи Новосибирской области»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</a:tr>
              <a:tr h="77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19.09.18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Раздача листовок волонтерами на ул. Александра Покрышкина, ул. Ольги Жилиной, перекресток ул. Вячеслава Краузе и Андрея Гребенщикова, ул. Бориса Галущака, ул. Александра Демакова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14, 17 октября – пресс-релиз в группе «Волонтерский корпус Новосибирской области»;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 октября – пресс-релиз в группе «Дом молодежи Новосибирской области»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 октября –  пресс-релиз в группе «Молодежь Новосибирской области»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 октября – пост-релиз о проведенной акции в группе «Волонтерский корпус Новосибирской области»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62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885199"/>
              </p:ext>
            </p:extLst>
          </p:nvPr>
        </p:nvGraphicFramePr>
        <p:xfrm>
          <a:off x="179512" y="548640"/>
          <a:ext cx="8640960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596"/>
                <a:gridCol w="875002"/>
                <a:gridCol w="2595848"/>
                <a:gridCol w="4713514"/>
              </a:tblGrid>
              <a:tr h="55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Этапы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Медиа план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</a:tr>
              <a:tr h="665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4.11.18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Раздача листовок волонтерами на ул. Александра </a:t>
                      </a:r>
                      <a:r>
                        <a:rPr lang="ru-RU" sz="1200" dirty="0" err="1">
                          <a:effectLst/>
                        </a:rPr>
                        <a:t>Покрышкина</a:t>
                      </a:r>
                      <a:r>
                        <a:rPr lang="ru-RU" sz="1200" dirty="0">
                          <a:effectLst/>
                        </a:rPr>
                        <a:t>, ул. Ольги Жилиной, перекресток ул. Вячеслава </a:t>
                      </a:r>
                      <a:r>
                        <a:rPr lang="ru-RU" sz="1200" dirty="0" err="1">
                          <a:effectLst/>
                        </a:rPr>
                        <a:t>Краузе</a:t>
                      </a:r>
                      <a:r>
                        <a:rPr lang="ru-RU" sz="1200" dirty="0">
                          <a:effectLst/>
                        </a:rPr>
                        <a:t> и Андрея Гребенщикова, ул. Бориса </a:t>
                      </a:r>
                      <a:r>
                        <a:rPr lang="ru-RU" sz="1200" dirty="0" err="1">
                          <a:effectLst/>
                        </a:rPr>
                        <a:t>Галущака</a:t>
                      </a:r>
                      <a:r>
                        <a:rPr lang="ru-RU" sz="1200" dirty="0">
                          <a:effectLst/>
                        </a:rPr>
                        <a:t>, ул. Александра Демакова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 октября – пресс-релизы в группах «Волонтерский корпус Новосибирской области» и «Дом молодежи Новосибирской области»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ноября –  пресс-релиз в группе «Молодежь Новосибирской области»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ноября – пост-релиз о проведенной акции в группе «Волонтерский корпус Новосибирской области»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</a:tr>
              <a:tr h="886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22.02.19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Раздача листовок волонтерами на ул. Александра Покрышкина, ул. Ольги Жилиной, перекресток ул. Вячеслава Краузе и Андрея Гребенщикова, ул. Бориса Галущака, ул. Александра Демакова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 16, 20 февраля – пресс-релизы в группе «Волонтерский корпус Новосибирской области»;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 февраля – пресс-релиз в группе «Дом молодежи Новосибирской области»;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 февраля –  пресс-релиз в группе «Молодежь Новосибирской области»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 февраля – пост-релизы о проведенной акции в группах «Волонтерский корпус Новосибирской области» и «Дом молодежи Новосибирской области»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</a:tr>
              <a:tr h="77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15.03.19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Раздача листовок волонтерами на ул. Александра </a:t>
                      </a:r>
                      <a:r>
                        <a:rPr lang="ru-RU" sz="1200" dirty="0" err="1">
                          <a:effectLst/>
                        </a:rPr>
                        <a:t>Покрышкина</a:t>
                      </a:r>
                      <a:r>
                        <a:rPr lang="ru-RU" sz="1200" dirty="0">
                          <a:effectLst/>
                        </a:rPr>
                        <a:t>, ул. Ольги Жилиной, перекресток ул. Вячеслава </a:t>
                      </a:r>
                      <a:r>
                        <a:rPr lang="ru-RU" sz="1200" dirty="0" err="1">
                          <a:effectLst/>
                        </a:rPr>
                        <a:t>Краузе</a:t>
                      </a:r>
                      <a:r>
                        <a:rPr lang="ru-RU" sz="1200" dirty="0">
                          <a:effectLst/>
                        </a:rPr>
                        <a:t> и Андрея Гребенщикова, ул. Бориса </a:t>
                      </a:r>
                      <a:r>
                        <a:rPr lang="ru-RU" sz="1200" dirty="0" err="1">
                          <a:effectLst/>
                        </a:rPr>
                        <a:t>Галущака</a:t>
                      </a:r>
                      <a:r>
                        <a:rPr lang="ru-RU" sz="1200" dirty="0">
                          <a:effectLst/>
                        </a:rPr>
                        <a:t>, ул. Александра Демакова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 14 марта – пресс-релизы в группе «Волонтерский корпус Новосибирской области»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 марта – пресс-релиз в группе «Дом молодежи Новосибирской области»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 марта –  пресс-релиз в группе «Молодежь Новосибирской области»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 марта – пост-релиз о проведенной акции в группе «Волонтерский корпус Новосибирской области»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</a:tr>
              <a:tr h="77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12.04.19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Раздача листовок волонтерами на ул. Александра Покрышкина, ул. Ольги Жилиной, перекресток ул. Вячеслава Краузе и Андрея Гребенщикова, ул. Бориса Галущака, ул. Александра Демакова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 10 апреля – пресс-релизы в группе «Волонтерский корпус Новосибирской области»;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 апреля – пресс-релиз в группе «Дом молодежи Новосибирской области»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 апреля –  пресс-релиз в группу «Молодежь Новосибирской области»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 апреля – пост-релиз о проведенной акции в группе «Волонтерский корпус Новосибирской области»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71" marR="180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39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43368"/>
            <a:ext cx="4231923" cy="3172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67" y="446391"/>
            <a:ext cx="3961114" cy="2969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0" y="3546749"/>
            <a:ext cx="4198315" cy="2798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36" y="3546748"/>
            <a:ext cx="3733376" cy="27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41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</TotalTime>
  <Words>761</Words>
  <Application>Microsoft Office PowerPoint</Application>
  <PresentationFormat>Экран (4:3)</PresentationFormat>
  <Paragraphs>80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Ясность</vt:lpstr>
      <vt:lpstr>Их именами названы улицы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Их именами названы улицы</dc:title>
  <dc:creator>Dokument</dc:creator>
  <cp:lastModifiedBy>Dokument</cp:lastModifiedBy>
  <cp:revision>6</cp:revision>
  <dcterms:created xsi:type="dcterms:W3CDTF">2018-04-30T16:35:50Z</dcterms:created>
  <dcterms:modified xsi:type="dcterms:W3CDTF">2018-04-30T17:27:11Z</dcterms:modified>
</cp:coreProperties>
</file>