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16" r:id="rId2"/>
    <p:sldId id="717" r:id="rId3"/>
    <p:sldId id="715" r:id="rId4"/>
    <p:sldId id="737" r:id="rId5"/>
    <p:sldId id="718" r:id="rId6"/>
    <p:sldId id="738" r:id="rId7"/>
    <p:sldId id="729" r:id="rId8"/>
    <p:sldId id="721" r:id="rId9"/>
    <p:sldId id="733" r:id="rId10"/>
    <p:sldId id="7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C3"/>
    <a:srgbClr val="340E0E"/>
    <a:srgbClr val="000000"/>
    <a:srgbClr val="FFFF00"/>
    <a:srgbClr val="320000"/>
    <a:srgbClr val="0066FF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684B-A858-4501-A944-4D7D22AB31E4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D8F5-B233-4BCF-BEE8-1D138D606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8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6B2E-393F-4102-8780-86892D75B19D}" type="datetimeFigureOut">
              <a:rPr lang="en-GB" smtClean="0"/>
              <a:pPr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FA6C-9143-4661-A9BB-449D00D3B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2pa\Downloads\v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" y="6233618"/>
            <a:ext cx="439837" cy="4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i2pa\Downloads\inst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9" y="6233617"/>
            <a:ext cx="439837" cy="4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2865" y="6161148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40E0E"/>
                </a:solidFill>
              </a:rPr>
              <a:t>Pri2pa</a:t>
            </a:r>
            <a:endParaRPr lang="ru-RU" sz="3200" b="1" dirty="0">
              <a:solidFill>
                <a:srgbClr val="340E0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473125"/>
            <a:ext cx="22733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340E0E"/>
                </a:solidFill>
              </a:rPr>
              <a:t>Притупа </a:t>
            </a:r>
            <a:r>
              <a:rPr lang="ru-RU" sz="2400" b="1" dirty="0" smtClean="0">
                <a:solidFill>
                  <a:srgbClr val="340E0E"/>
                </a:solidFill>
              </a:rPr>
              <a:t>Павел</a:t>
            </a:r>
          </a:p>
          <a:p>
            <a:pPr algn="r"/>
            <a:r>
              <a:rPr lang="en-US" sz="2400" b="1" dirty="0" smtClean="0">
                <a:solidFill>
                  <a:srgbClr val="340E0E"/>
                </a:solidFill>
              </a:rPr>
              <a:t>pri2pa@bk.ru</a:t>
            </a:r>
            <a:endParaRPr lang="en-US" sz="2400" b="1" dirty="0" smtClean="0">
              <a:solidFill>
                <a:srgbClr val="340E0E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340E0E"/>
                </a:solidFill>
              </a:rPr>
              <a:t>8-982-940-13-88</a:t>
            </a:r>
            <a:endParaRPr lang="ru-RU" sz="2400" b="1" dirty="0">
              <a:solidFill>
                <a:srgbClr val="340E0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407" y="2576971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«Капитаны двора. Семейный сезон»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07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267" y="617742"/>
            <a:ext cx="1501229" cy="190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8510" y="2594611"/>
            <a:ext cx="272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Григорий Кудашев</a:t>
            </a:r>
          </a:p>
          <a:p>
            <a:pPr algn="ctr"/>
            <a:r>
              <a:rPr lang="ru-RU" sz="1400" b="1" i="1" dirty="0" err="1" smtClean="0"/>
              <a:t>Игротехник</a:t>
            </a:r>
            <a:r>
              <a:rPr lang="ru-RU" sz="1400" b="1" i="1" dirty="0" smtClean="0"/>
              <a:t>, научный консультант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8897" y="2529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Павел Притупа</a:t>
            </a:r>
          </a:p>
          <a:p>
            <a:pPr algn="ctr"/>
            <a:r>
              <a:rPr lang="ru-RU" sz="1400" b="1" i="1" dirty="0" smtClean="0"/>
              <a:t>Руководитель проекта</a:t>
            </a:r>
            <a:endParaRPr lang="ru-RU" sz="14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52992" y="-66293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НАША</a:t>
            </a:r>
            <a:r>
              <a:rPr lang="ru-RU" sz="4000" b="1" dirty="0" smtClean="0"/>
              <a:t> </a:t>
            </a:r>
            <a:r>
              <a:rPr lang="ru-RU" sz="3200" b="1" dirty="0" smtClean="0"/>
              <a:t>КОМАНДА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25874" y="582063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Сергей Ломакин</a:t>
            </a:r>
          </a:p>
          <a:p>
            <a:pPr algn="ctr"/>
            <a:r>
              <a:rPr lang="ru-RU" sz="1400" b="1" i="1" dirty="0" smtClean="0"/>
              <a:t>Куратор площадки Игры на гитаре</a:t>
            </a:r>
            <a:endParaRPr lang="ru-RU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00075" y="2843327"/>
            <a:ext cx="25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Екатерина Радугина</a:t>
            </a:r>
            <a:endParaRPr lang="ru-RU" sz="2000" b="1" dirty="0" smtClean="0"/>
          </a:p>
          <a:p>
            <a:pPr algn="ctr"/>
            <a:r>
              <a:rPr lang="ru-RU" sz="1400" b="1" i="1" dirty="0" smtClean="0"/>
              <a:t>Организатор игровой программы</a:t>
            </a:r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485658" y="5786817"/>
            <a:ext cx="253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Андрей Беленький</a:t>
            </a:r>
          </a:p>
          <a:p>
            <a:pPr algn="ctr"/>
            <a:r>
              <a:rPr lang="ru-RU" sz="1400" b="1" i="1" dirty="0" smtClean="0"/>
              <a:t>Руководитель подготовки </a:t>
            </a:r>
            <a:r>
              <a:rPr lang="ru-RU" sz="1400" b="1" i="1" dirty="0" smtClean="0"/>
              <a:t>волонтеров</a:t>
            </a:r>
            <a:endParaRPr lang="ru-RU" sz="1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9" t="15750" r="18101" b="42251"/>
          <a:stretch/>
        </p:blipFill>
        <p:spPr>
          <a:xfrm>
            <a:off x="5092496" y="3748254"/>
            <a:ext cx="1451875" cy="200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b="26096"/>
          <a:stretch/>
        </p:blipFill>
        <p:spPr>
          <a:xfrm>
            <a:off x="622477" y="353748"/>
            <a:ext cx="1725651" cy="223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t="6300" r="12812" b="-1711"/>
          <a:stretch/>
        </p:blipFill>
        <p:spPr>
          <a:xfrm>
            <a:off x="1989117" y="3644409"/>
            <a:ext cx="1577770" cy="207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2201" t="9791" r="17999" b="38714"/>
          <a:stretch/>
        </p:blipFill>
        <p:spPr>
          <a:xfrm>
            <a:off x="6469429" y="482661"/>
            <a:ext cx="17281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545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ri2pa\Downloads\classroom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0" y="1723501"/>
            <a:ext cx="1549726" cy="15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ri2pa\Downloads\family-group-of-father-and-mother-with-two-babies-and-a-do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6" y="1401019"/>
            <a:ext cx="1739949" cy="17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3496" y="5523217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«</a:t>
            </a:r>
            <a:r>
              <a:rPr lang="ru-RU" sz="4800" b="1" dirty="0" smtClean="0"/>
              <a:t>УЛИЦА</a:t>
            </a:r>
            <a:r>
              <a:rPr lang="ru-RU" sz="6600" b="1" dirty="0" smtClean="0"/>
              <a:t>»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096" y="2552638"/>
            <a:ext cx="843119" cy="166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3581" y="253549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Три института социализации 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41702" y="788830"/>
            <a:ext cx="4903723" cy="496855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59908" y="867439"/>
            <a:ext cx="4903723" cy="4968552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29967" y="1889448"/>
            <a:ext cx="4903723" cy="4968552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3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волонтеров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1" y="974462"/>
            <a:ext cx="3895028" cy="519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4462"/>
            <a:ext cx="3898776" cy="519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624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дворовых </a:t>
            </a:r>
            <a:r>
              <a:rPr lang="ru-RU" dirty="0" smtClean="0"/>
              <a:t>отрядов из числа педагогов-волонтеров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/>
          <a:stretch/>
        </p:blipFill>
        <p:spPr>
          <a:xfrm>
            <a:off x="1302988" y="1412776"/>
            <a:ext cx="6538024" cy="347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05" y="3735584"/>
            <a:ext cx="4499992" cy="299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" y="3735584"/>
            <a:ext cx="4414212" cy="303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9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77" y="12946"/>
            <a:ext cx="4572000" cy="685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74" y="6003542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93818" y="5949280"/>
            <a:ext cx="138954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40E0E"/>
                </a:solidFill>
              </a:rPr>
              <a:t>PRI2PA</a:t>
            </a:r>
            <a:endParaRPr lang="ru-RU" sz="3200" b="1" dirty="0">
              <a:solidFill>
                <a:srgbClr val="340E0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6" y="764704"/>
            <a:ext cx="5867892" cy="39126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3766" y="116632"/>
            <a:ext cx="8229600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актива </a:t>
            </a:r>
            <a:r>
              <a:rPr lang="ru-RU" dirty="0" smtClean="0"/>
              <a:t>двора – родителей волонтеров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6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2pa\Desktop\К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234" y="1"/>
            <a:ext cx="4838800" cy="322460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ri2pa\Desktop\КД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"/>
            <a:ext cx="4721225" cy="314625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305" y="3527244"/>
            <a:ext cx="4946378" cy="329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3766" y="116632"/>
            <a:ext cx="8229600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игровых программ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27245"/>
            <a:ext cx="4946378" cy="32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05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спевок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5322" r="14564"/>
          <a:stretch/>
        </p:blipFill>
        <p:spPr>
          <a:xfrm>
            <a:off x="-68129" y="706090"/>
            <a:ext cx="9212129" cy="265090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2105" y="3333037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Организация соревнований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846" b="19982"/>
          <a:stretch/>
        </p:blipFill>
        <p:spPr>
          <a:xfrm>
            <a:off x="955791" y="3901528"/>
            <a:ext cx="7164288" cy="29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228184" y="476672"/>
            <a:ext cx="0" cy="576064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07966" y="3212976"/>
            <a:ext cx="532859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57"/>
          <a:stretch/>
        </p:blipFill>
        <p:spPr>
          <a:xfrm>
            <a:off x="-36512" y="0"/>
            <a:ext cx="357377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1920" y="620688"/>
            <a:ext cx="21602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90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программ</a:t>
            </a:r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Во дворах и </a:t>
            </a:r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на городских </a:t>
            </a:r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мероприятиях</a:t>
            </a:r>
            <a:endParaRPr lang="ru-RU" b="1" i="1" dirty="0">
              <a:solidFill>
                <a:srgbClr val="340E0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5211" y="620688"/>
            <a:ext cx="21602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5000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участников проекта</a:t>
            </a:r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80 % дети в возрасте от 3 до 10 лет</a:t>
            </a:r>
            <a:endParaRPr lang="ru-RU" b="1" i="1" dirty="0">
              <a:solidFill>
                <a:srgbClr val="340E0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3645024"/>
            <a:ext cx="2160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4300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призов вручено детям</a:t>
            </a:r>
            <a:endParaRPr lang="ru-RU" dirty="0"/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Браслеты и значки с эмблемой проекта</a:t>
            </a:r>
            <a:endParaRPr lang="ru-RU" b="1" i="1" dirty="0">
              <a:solidFill>
                <a:srgbClr val="340E0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6318" y="3628403"/>
            <a:ext cx="2160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7120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часов работы в проекте</a:t>
            </a:r>
          </a:p>
          <a:p>
            <a:pPr algn="ctr"/>
            <a:r>
              <a:rPr lang="ru-RU" b="1" i="1" dirty="0" smtClean="0">
                <a:solidFill>
                  <a:srgbClr val="340E0E"/>
                </a:solidFill>
              </a:rPr>
              <a:t>Совокупное время всех членов команды проекта</a:t>
            </a:r>
            <a:endParaRPr lang="ru-RU" b="1" i="1" dirty="0">
              <a:solidFill>
                <a:srgbClr val="34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1" y="0"/>
            <a:ext cx="84142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География проекта в 2019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804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6703</TotalTime>
  <Words>115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Социальный проект  «Капитаны двора. Семейный сезон»</vt:lpstr>
      <vt:lpstr>Презентация PowerPoint</vt:lpstr>
      <vt:lpstr>Обучение волонтеров</vt:lpstr>
      <vt:lpstr>Формирование дворовых отрядов из числа педагогов-волонтеров</vt:lpstr>
      <vt:lpstr>Формирование актива двора – родителей волонтеров</vt:lpstr>
      <vt:lpstr>Проведение игровых программ</vt:lpstr>
      <vt:lpstr>Организация спевок</vt:lpstr>
      <vt:lpstr>Презентация PowerPoint</vt:lpstr>
      <vt:lpstr>География проекта в 2019 году</vt:lpstr>
      <vt:lpstr>Презентация PowerPoint</vt:lpstr>
    </vt:vector>
  </TitlesOfParts>
  <Company>William Grant &amp; Sons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Voloshin</dc:creator>
  <cp:lastModifiedBy>Пользователь Windows</cp:lastModifiedBy>
  <cp:revision>472</cp:revision>
  <dcterms:created xsi:type="dcterms:W3CDTF">2013-02-22T19:57:17Z</dcterms:created>
  <dcterms:modified xsi:type="dcterms:W3CDTF">2019-06-28T06:43:13Z</dcterms:modified>
</cp:coreProperties>
</file>