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AD5A-8F76-462F-9849-96D7C072123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7FA3-4533-46E8-8F8B-079D014FA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AD5A-8F76-462F-9849-96D7C072123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7FA3-4533-46E8-8F8B-079D014FA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AD5A-8F76-462F-9849-96D7C072123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7FA3-4533-46E8-8F8B-079D014FA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AD5A-8F76-462F-9849-96D7C072123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7FA3-4533-46E8-8F8B-079D014FA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AD5A-8F76-462F-9849-96D7C072123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7FA3-4533-46E8-8F8B-079D014FA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AD5A-8F76-462F-9849-96D7C072123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7FA3-4533-46E8-8F8B-079D014FA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AD5A-8F76-462F-9849-96D7C072123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7FA3-4533-46E8-8F8B-079D014FA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AD5A-8F76-462F-9849-96D7C072123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7FA3-4533-46E8-8F8B-079D014FA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AD5A-8F76-462F-9849-96D7C072123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7FA3-4533-46E8-8F8B-079D014FA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AD5A-8F76-462F-9849-96D7C072123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7FA3-4533-46E8-8F8B-079D014FA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BAD5A-8F76-462F-9849-96D7C072123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F7FA3-4533-46E8-8F8B-079D014FAB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BAD5A-8F76-462F-9849-96D7C072123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F7FA3-4533-46E8-8F8B-079D014FAB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Pank\Downloads\DmMzBnKMW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4888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Pank\Desktop\Лепка из пластелин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27384"/>
            <a:ext cx="102935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ank\Downloads\XQ39NeeWd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1" y="0"/>
            <a:ext cx="108012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24544" y="5517232"/>
            <a:ext cx="12673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Занятия на свежем воздухе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ank\Downloads\6Oc13r2ao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0"/>
            <a:ext cx="11449272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ank\Desktop\Лепка из пластелин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1305256" cy="70474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756592" y="5715253"/>
            <a:ext cx="1814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 представителями Российской организацией карате </a:t>
            </a:r>
            <a:r>
              <a:rPr lang="ru-RU" sz="2800" b="1" dirty="0" err="1" smtClean="0"/>
              <a:t>Киокушинкай</a:t>
            </a: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ИКО </a:t>
            </a:r>
            <a:r>
              <a:rPr lang="ru-RU" sz="2800" b="1" dirty="0" err="1" smtClean="0"/>
              <a:t>Матцушима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Pank\Downloads\-RIom-5DT1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7384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Pank\Desktop\Лепка из пластелин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243408"/>
            <a:ext cx="11111880" cy="74137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24544" y="6021288"/>
            <a:ext cx="9468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 вручении Благодарности Губернатора ЯНАО за вклад в развитии спорта в ЯНАО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Pank\Desktop\Лепка из пластелин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4624" y="0"/>
            <a:ext cx="1067983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756592" y="5949280"/>
            <a:ext cx="972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 турнире «Первое татами» г. Челябинск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ank\Desktop\Лепка из пластелина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182370"/>
            <a:ext cx="6166843" cy="70403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6237312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 президентом международной организации карате </a:t>
            </a:r>
            <a:r>
              <a:rPr lang="ru-RU" b="1" dirty="0" err="1" smtClean="0">
                <a:solidFill>
                  <a:srgbClr val="FF0000"/>
                </a:solidFill>
              </a:rPr>
              <a:t>Киокушинкай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Pank\Downloads\f4BD9dyLTH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0"/>
            <a:ext cx="10976248" cy="7317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39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Ануфриевы</dc:creator>
  <cp:lastModifiedBy>Ануфриевы</cp:lastModifiedBy>
  <cp:revision>1</cp:revision>
  <dcterms:created xsi:type="dcterms:W3CDTF">2019-05-30T14:32:34Z</dcterms:created>
  <dcterms:modified xsi:type="dcterms:W3CDTF">2019-05-30T14:51:13Z</dcterms:modified>
</cp:coreProperties>
</file>