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900000">
            <a:off x="-122435" y="783032"/>
            <a:ext cx="6369825" cy="240038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Arial Narrow" panose="020B0606020202030204" pitchFamily="34" charset="0"/>
              </a:rPr>
              <a:t>Карта достопримечательностей МО г. Новотроицк</a:t>
            </a:r>
            <a:endParaRPr lang="ru-RU" sz="4400" b="1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-900000">
            <a:off x="796457" y="4130200"/>
            <a:ext cx="6264265" cy="2198000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Руководитель проекта: </a:t>
            </a:r>
          </a:p>
          <a:p>
            <a:r>
              <a:rPr lang="ru-RU" dirty="0" smtClean="0"/>
              <a:t>Гаврилова Кристина Вадимовна, </a:t>
            </a:r>
          </a:p>
          <a:p>
            <a:r>
              <a:rPr lang="ru-RU" dirty="0" smtClean="0"/>
              <a:t>МКПАУ «Музейно-выставочный комплекс»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2865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959716"/>
            <a:ext cx="5328592" cy="54936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effectLst/>
              </a:rPr>
              <a:t>Цель проекта: </a:t>
            </a:r>
          </a:p>
          <a:p>
            <a:pPr marL="0" indent="0">
              <a:buNone/>
            </a:pPr>
            <a:r>
              <a:rPr lang="ru-RU" sz="3600" dirty="0" smtClean="0">
                <a:effectLst/>
              </a:rPr>
              <a:t>привлечь </a:t>
            </a:r>
            <a:r>
              <a:rPr lang="ru-RU" sz="3600" dirty="0">
                <a:effectLst/>
              </a:rPr>
              <a:t>внимание к проблеме сохранения, использования объектов историко-культурного наследия для изучения краеведения в школах </a:t>
            </a:r>
            <a:r>
              <a:rPr lang="ru-RU" sz="3600" dirty="0" smtClean="0">
                <a:effectLst/>
              </a:rPr>
              <a:t>города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04344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88640"/>
            <a:ext cx="5410944" cy="6480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effectLst/>
              </a:rPr>
              <a:t>З</a:t>
            </a:r>
            <a:r>
              <a:rPr lang="ru-RU" b="1" dirty="0" smtClean="0">
                <a:effectLst/>
              </a:rPr>
              <a:t>адачи: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dirty="0">
                <a:effectLst/>
              </a:rPr>
              <a:t>— развитие интереса к русским традициям;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— расширение знаний о истории края и города на примерах объектов историко-культурного наследия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— развитие чувства ответственности и гордости за достижения города и страны; 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 smtClean="0">
                <a:effectLst/>
              </a:rPr>
              <a:t>— </a:t>
            </a:r>
            <a:r>
              <a:rPr lang="ru-RU" dirty="0">
                <a:effectLst/>
              </a:rPr>
              <a:t>привлечение общественности, средств массовой информации, органов государственной власти к проблеме сохранения и использования объектов историко-культурного наследия.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5059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rdd\Desktop\карта\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" y="177801"/>
            <a:ext cx="9145175" cy="65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131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работа НМВК\работа 2017\грант Сделаем Вместе\Деревянные-настенные-панно-в-виде-батиметрических-карт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438"/>
            <a:ext cx="9180512" cy="62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923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rdd\Desktop\карта\ОБЪЁМНАЯ КАРТА ДЛЯ ПАР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36"/>
            <a:ext cx="6854164" cy="68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101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работа НМВК\работа 2017\статья по краю\IMG_6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61" y="1"/>
            <a:ext cx="4927475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работа НМВК\работа 2017\статья по краю\IMG_6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535952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558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пдд\Работа МКПАУ МВК\Фотоотчет событий и мероприятий МКПАУ МВК 2017\автобусная экскурсия лицей 2017\IMG_32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1"/>
            <a:ext cx="5224652" cy="34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работа НМВК\работа 2018\статьи\СТАТЬЯ автобусная экскурсия КЦСОН\фото\IMG_7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3100"/>
            <a:ext cx="5092680" cy="33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069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2420888"/>
            <a:ext cx="5544616" cy="2541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300" dirty="0" smtClean="0"/>
              <a:t>Спасибо за внимание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7655446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47</TotalTime>
  <Words>94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Kilter</vt:lpstr>
      <vt:lpstr>Карта достопримечательностей МО г. Новотроицк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достопримечательностей МО г. Новотроицк</dc:title>
  <dc:creator>Михаил Иванов</dc:creator>
  <cp:lastModifiedBy>RePack by Diakov</cp:lastModifiedBy>
  <cp:revision>6</cp:revision>
  <dcterms:created xsi:type="dcterms:W3CDTF">2018-09-25T18:50:14Z</dcterms:created>
  <dcterms:modified xsi:type="dcterms:W3CDTF">2018-09-26T03:32:46Z</dcterms:modified>
</cp:coreProperties>
</file>